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4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8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49" y="-2873"/>
            <a:ext cx="3937270" cy="6957790"/>
          </a:xfrm>
          <a:prstGeom prst="rect">
            <a:avLst/>
          </a:prstGeom>
          <a:solidFill>
            <a:srgbClr val="1D479D"/>
          </a:solidFill>
          <a:ln>
            <a:solidFill>
              <a:srgbClr val="1D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Jean-François  est retraité depuis quelques années. Il a  beaucoup d’amis à l’étranger . Il a donc maintenant du temps pour voyager avec son épouse et faire  diverse activité sportives.</a:t>
            </a:r>
          </a:p>
          <a:p>
            <a:r>
              <a:rPr lang="fr-FR" sz="1200" dirty="0"/>
              <a:t>Il cherche toujours à comprendre comment les choses fonctionnent mais il n’a plu le temps et l’envie de suivre toutes les nouveautés technologiques comme il le faisait auparavant pour son travail.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31200" y="234780"/>
            <a:ext cx="2819400" cy="1674599"/>
          </a:xfrm>
          <a:prstGeom prst="roundRect">
            <a:avLst/>
          </a:prstGeom>
          <a:solidFill>
            <a:srgbClr val="375EBD"/>
          </a:solidFill>
          <a:ln>
            <a:solidFill>
              <a:srgbClr val="375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43413" y="50615"/>
            <a:ext cx="2684550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Age : 76 ans 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Profession :  Médecin à la retraite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Domicile : Bordeaux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Caractère : Cartésien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0315" y="2144159"/>
            <a:ext cx="2819400" cy="360000"/>
          </a:xfrm>
          <a:prstGeom prst="roundRect">
            <a:avLst/>
          </a:prstGeom>
          <a:solidFill>
            <a:srgbClr val="375EBD"/>
          </a:solidFill>
          <a:ln>
            <a:solidFill>
              <a:srgbClr val="375EBD"/>
            </a:solidFill>
          </a:ln>
        </p:spPr>
        <p:txBody>
          <a:bodyPr wrap="square" t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Biographie</a:t>
            </a:r>
            <a:r>
              <a:rPr lang="fr-FR" sz="20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31200" y="4389262"/>
            <a:ext cx="2818800" cy="360000"/>
          </a:xfrm>
          <a:prstGeom prst="roundRect">
            <a:avLst/>
          </a:prstGeom>
          <a:solidFill>
            <a:srgbClr val="E24445"/>
          </a:solidFill>
          <a:ln>
            <a:solidFill>
              <a:srgbClr val="E2444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Objectifs et défis </a:t>
            </a:r>
          </a:p>
        </p:txBody>
      </p:sp>
      <p:sp>
        <p:nvSpPr>
          <p:cNvPr id="12" name="Ellipse 11"/>
          <p:cNvSpPr/>
          <p:nvPr/>
        </p:nvSpPr>
        <p:spPr>
          <a:xfrm>
            <a:off x="5018065" y="1387912"/>
            <a:ext cx="2880000" cy="2880000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1E5F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69380" y="100681"/>
            <a:ext cx="2717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1D479D"/>
                </a:solidFill>
                <a:latin typeface="Asap SemiBold" pitchFamily="2" charset="0"/>
              </a:rPr>
              <a:t>Persona </a:t>
            </a:r>
          </a:p>
          <a:p>
            <a:pPr algn="ctr"/>
            <a:r>
              <a:rPr lang="fr-FR" sz="2800" b="1" dirty="0" err="1">
                <a:solidFill>
                  <a:srgbClr val="1D479D"/>
                </a:solidFill>
                <a:latin typeface="Asap" pitchFamily="2" charset="0"/>
              </a:rPr>
              <a:t>Jean-Francois</a:t>
            </a:r>
            <a:r>
              <a:rPr lang="fr-FR" sz="2800" b="1" dirty="0">
                <a:solidFill>
                  <a:srgbClr val="1D479D"/>
                </a:solidFill>
                <a:latin typeface="Asap" pitchFamily="2" charset="0"/>
              </a:rPr>
              <a:t> Tessier</a:t>
            </a:r>
          </a:p>
        </p:txBody>
      </p:sp>
      <p:sp>
        <p:nvSpPr>
          <p:cNvPr id="14" name="Ellipse 13"/>
          <p:cNvSpPr/>
          <p:nvPr/>
        </p:nvSpPr>
        <p:spPr>
          <a:xfrm>
            <a:off x="4390580" y="3653434"/>
            <a:ext cx="504000" cy="503407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987180" y="4228939"/>
            <a:ext cx="900000" cy="900000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78980" y="1907239"/>
            <a:ext cx="149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rgbClr val="1D479D"/>
                </a:solidFill>
              </a:rPr>
              <a:t>Insérez une photo de votre persona ici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216140" y="1707587"/>
            <a:ext cx="2818800" cy="360000"/>
          </a:xfrm>
          <a:prstGeom prst="roundRect">
            <a:avLst/>
          </a:prstGeom>
          <a:solidFill>
            <a:srgbClr val="1D479D"/>
          </a:solidFill>
          <a:ln>
            <a:solidFill>
              <a:srgbClr val="1D479D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Motivations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075710" y="234780"/>
            <a:ext cx="2818800" cy="360000"/>
          </a:xfrm>
          <a:prstGeom prst="roundRect">
            <a:avLst/>
          </a:prstGeom>
          <a:solidFill>
            <a:srgbClr val="F4AA25"/>
          </a:solidFill>
          <a:ln>
            <a:solidFill>
              <a:srgbClr val="F4AA2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Personnalité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216140" y="4318939"/>
            <a:ext cx="2818800" cy="360000"/>
          </a:xfrm>
          <a:prstGeom prst="roundRect">
            <a:avLst/>
          </a:prstGeom>
          <a:solidFill>
            <a:srgbClr val="E24445"/>
          </a:solidFill>
          <a:ln>
            <a:solidFill>
              <a:srgbClr val="E2444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Frustrations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034120" y="5110088"/>
            <a:ext cx="2818800" cy="360000"/>
          </a:xfrm>
          <a:prstGeom prst="roundRect">
            <a:avLst/>
          </a:prstGeom>
          <a:solidFill>
            <a:srgbClr val="F4AA25"/>
          </a:solidFill>
          <a:ln>
            <a:solidFill>
              <a:srgbClr val="F4AA2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Technologies utilisées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31200" y="4826596"/>
            <a:ext cx="483200" cy="359999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1.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31200" y="5482789"/>
            <a:ext cx="483200" cy="442674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02.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31200" y="6128487"/>
            <a:ext cx="483200" cy="442674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03.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DA71A9-F1D6-74DD-CBE7-8E521D905E42}"/>
              </a:ext>
            </a:extLst>
          </p:cNvPr>
          <p:cNvSpPr txBox="1"/>
          <p:nvPr/>
        </p:nvSpPr>
        <p:spPr>
          <a:xfrm>
            <a:off x="1093195" y="4849691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Contacter ses  anciens collègues vivant à l’étranger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12FE8C-9896-42F5-CDDB-C856C09C3EB1}"/>
              </a:ext>
            </a:extLst>
          </p:cNvPr>
          <p:cNvSpPr txBox="1"/>
          <p:nvPr/>
        </p:nvSpPr>
        <p:spPr>
          <a:xfrm>
            <a:off x="1093195" y="5485143"/>
            <a:ext cx="209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Voyager et profiter pleinement de sa retraite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AB2B30-1272-DEDA-F802-DD2A9554ECDA}"/>
              </a:ext>
            </a:extLst>
          </p:cNvPr>
          <p:cNvSpPr txBox="1"/>
          <p:nvPr/>
        </p:nvSpPr>
        <p:spPr>
          <a:xfrm>
            <a:off x="1070790" y="6167843"/>
            <a:ext cx="21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Rester en bonne santé physique  et mentale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5D5E34-30F6-2E1C-A13C-0608B054A857}"/>
              </a:ext>
            </a:extLst>
          </p:cNvPr>
          <p:cNvSpPr txBox="1"/>
          <p:nvPr/>
        </p:nvSpPr>
        <p:spPr>
          <a:xfrm>
            <a:off x="4175760" y="5546595"/>
            <a:ext cx="267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Téléphone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Réseaux Sociaux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8DE8D5-8606-0F08-58A3-9E6627AABCAC}"/>
              </a:ext>
            </a:extLst>
          </p:cNvPr>
          <p:cNvSpPr txBox="1"/>
          <p:nvPr/>
        </p:nvSpPr>
        <p:spPr>
          <a:xfrm>
            <a:off x="9216140" y="5308274"/>
            <a:ext cx="281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Désir de s’impliquer dans l’achat, mais le choix est complexe.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coût de l’utilisation de téléphone en voyage.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2E02A4-AECF-8F68-19CD-5DE8E6EBB52F}"/>
              </a:ext>
            </a:extLst>
          </p:cNvPr>
          <p:cNvSpPr txBox="1"/>
          <p:nvPr/>
        </p:nvSpPr>
        <p:spPr>
          <a:xfrm>
            <a:off x="9357700" y="806969"/>
            <a:ext cx="240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Sociable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Organiser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6C222E-677F-9DCA-0AE2-254829340800}"/>
              </a:ext>
            </a:extLst>
          </p:cNvPr>
          <p:cNvSpPr txBox="1"/>
          <p:nvPr/>
        </p:nvSpPr>
        <p:spPr>
          <a:xfrm>
            <a:off x="9357700" y="2574072"/>
            <a:ext cx="281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Loisirs sportifs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Apprendre et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Santé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Voyage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26523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163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Asap</vt:lpstr>
      <vt:lpstr>Asap SemiBold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Jugurtha akli</cp:lastModifiedBy>
  <cp:revision>5</cp:revision>
  <dcterms:created xsi:type="dcterms:W3CDTF">2021-08-03T08:14:35Z</dcterms:created>
  <dcterms:modified xsi:type="dcterms:W3CDTF">2022-10-21T21:40:30Z</dcterms:modified>
</cp:coreProperties>
</file>