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1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0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64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27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80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53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61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96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3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3BA6-0C97-4B49-9973-EC2F7156417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9191-8258-4962-9B04-F48004998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01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en L 5"/>
          <p:cNvSpPr/>
          <p:nvPr/>
        </p:nvSpPr>
        <p:spPr>
          <a:xfrm>
            <a:off x="0" y="4372827"/>
            <a:ext cx="3506598" cy="2485174"/>
          </a:xfrm>
          <a:prstGeom prst="corner">
            <a:avLst>
              <a:gd name="adj1" fmla="val 48062"/>
              <a:gd name="adj2" fmla="val 38848"/>
            </a:avLst>
          </a:prstGeom>
          <a:solidFill>
            <a:srgbClr val="FED8C5"/>
          </a:solidFill>
          <a:ln>
            <a:solidFill>
              <a:srgbClr val="FED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en L 6"/>
          <p:cNvSpPr/>
          <p:nvPr/>
        </p:nvSpPr>
        <p:spPr>
          <a:xfrm rot="5400000">
            <a:off x="-1221681" y="1221680"/>
            <a:ext cx="4372826" cy="1929467"/>
          </a:xfrm>
          <a:prstGeom prst="corner">
            <a:avLst>
              <a:gd name="adj1" fmla="val 49843"/>
              <a:gd name="adj2" fmla="val 60085"/>
            </a:avLst>
          </a:prstGeom>
          <a:solidFill>
            <a:srgbClr val="B3BB96"/>
          </a:solidFill>
          <a:ln>
            <a:solidFill>
              <a:srgbClr val="B3B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29466" y="-1"/>
            <a:ext cx="10262533" cy="1159795"/>
          </a:xfrm>
          <a:prstGeom prst="rect">
            <a:avLst/>
          </a:prstGeom>
          <a:solidFill>
            <a:srgbClr val="B3BB96"/>
          </a:solidFill>
          <a:ln>
            <a:solidFill>
              <a:srgbClr val="B3B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83537" y="1181559"/>
            <a:ext cx="2520000" cy="4457952"/>
          </a:xfrm>
          <a:prstGeom prst="rect">
            <a:avLst/>
          </a:prstGeom>
          <a:noFill/>
          <a:ln w="28575">
            <a:solidFill>
              <a:srgbClr val="798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9815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67992" y="1369283"/>
            <a:ext cx="26341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Mitch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4039477" y="1821706"/>
            <a:ext cx="2700000" cy="0"/>
          </a:xfrm>
          <a:prstGeom prst="line">
            <a:avLst/>
          </a:prstGeom>
          <a:ln w="19050">
            <a:solidFill>
              <a:srgbClr val="7981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46710" y="1893492"/>
            <a:ext cx="2390862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: Cadre dans une start-up de 8 salariés, domaine maroquinerie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: 25 ans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Domicile: Lyon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D’ÉTUDES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67991" y="227474"/>
            <a:ext cx="3069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kern="1300" dirty="0">
                <a:solidFill>
                  <a:srgbClr val="002A1B"/>
                </a:solidFill>
                <a:latin typeface="Arial Black" panose="020B0A04020102020204" pitchFamily="34" charset="0"/>
              </a:rPr>
              <a:t>PERSONA</a:t>
            </a:r>
            <a:r>
              <a:rPr lang="fr-FR" sz="2000" dirty="0">
                <a:solidFill>
                  <a:srgbClr val="002A1B"/>
                </a:solidFill>
              </a:rPr>
              <a:t> 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7611739" y="1340600"/>
            <a:ext cx="0" cy="5040000"/>
          </a:xfrm>
          <a:prstGeom prst="line">
            <a:avLst/>
          </a:prstGeom>
          <a:ln w="28575">
            <a:solidFill>
              <a:srgbClr val="7981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099113" y="3766041"/>
            <a:ext cx="2634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FRUSTRATION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022110" y="1579027"/>
            <a:ext cx="2634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PERSONNALITÉ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268599" y="2883510"/>
            <a:ext cx="1946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rgbClr val="798151"/>
                </a:solidFill>
              </a:rPr>
              <a:t>Insérez une photo de votre persona ici </a:t>
            </a:r>
          </a:p>
        </p:txBody>
      </p:sp>
      <p:sp>
        <p:nvSpPr>
          <p:cNvPr id="23" name="Triangle rectangle 22"/>
          <p:cNvSpPr/>
          <p:nvPr/>
        </p:nvSpPr>
        <p:spPr>
          <a:xfrm rot="16200000">
            <a:off x="11072648" y="5738650"/>
            <a:ext cx="1240220" cy="998482"/>
          </a:xfrm>
          <a:prstGeom prst="rtTriangle">
            <a:avLst/>
          </a:prstGeom>
          <a:solidFill>
            <a:srgbClr val="FED8C5"/>
          </a:solidFill>
          <a:ln>
            <a:solidFill>
              <a:srgbClr val="FED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342E8B-778B-A527-C2A6-A282E00CF110}"/>
              </a:ext>
            </a:extLst>
          </p:cNvPr>
          <p:cNvSpPr txBox="1"/>
          <p:nvPr/>
        </p:nvSpPr>
        <p:spPr>
          <a:xfrm>
            <a:off x="8033152" y="5581803"/>
            <a:ext cx="2131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découvrir une passion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Changer de vie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257D02-3FF3-6EFB-EBFD-4F81DB8EE2F9}"/>
              </a:ext>
            </a:extLst>
          </p:cNvPr>
          <p:cNvSpPr txBox="1"/>
          <p:nvPr/>
        </p:nvSpPr>
        <p:spPr>
          <a:xfrm>
            <a:off x="3904212" y="5032445"/>
            <a:ext cx="2634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COMPÉTENCES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659374-E309-6B81-E6B6-50B92A3ABED2}"/>
              </a:ext>
            </a:extLst>
          </p:cNvPr>
          <p:cNvSpPr txBox="1"/>
          <p:nvPr/>
        </p:nvSpPr>
        <p:spPr>
          <a:xfrm>
            <a:off x="8099113" y="2810253"/>
            <a:ext cx="1999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Souhaiter s’expatrier en chine et découvrir une nouvelle culture</a:t>
            </a:r>
            <a:r>
              <a:rPr lang="fr-FR" dirty="0"/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1B26D6-0CF7-B439-F9DC-48056B335C4E}"/>
              </a:ext>
            </a:extLst>
          </p:cNvPr>
          <p:cNvSpPr txBox="1"/>
          <p:nvPr/>
        </p:nvSpPr>
        <p:spPr>
          <a:xfrm>
            <a:off x="8189964" y="5139009"/>
            <a:ext cx="2634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F33A6C-278E-0853-A56D-E03533ABBC98}"/>
              </a:ext>
            </a:extLst>
          </p:cNvPr>
          <p:cNvSpPr txBox="1"/>
          <p:nvPr/>
        </p:nvSpPr>
        <p:spPr>
          <a:xfrm>
            <a:off x="3749443" y="5381748"/>
            <a:ext cx="2056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 fait de la fouille archéologique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 A travaillé en tant qua </a:t>
            </a:r>
            <a:r>
              <a:rPr lang="fr-FR" sz="1600" dirty="0" err="1"/>
              <a:t>maqueteur</a:t>
            </a:r>
            <a:r>
              <a:rPr lang="fr-FR" sz="1600" dirty="0"/>
              <a:t> pour start-ups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97917D-966D-48FA-F95B-481A3BEAB442}"/>
              </a:ext>
            </a:extLst>
          </p:cNvPr>
          <p:cNvSpPr txBox="1"/>
          <p:nvPr/>
        </p:nvSpPr>
        <p:spPr>
          <a:xfrm>
            <a:off x="8081679" y="2415262"/>
            <a:ext cx="2634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AC8F12-D354-D8D1-28D4-B675E3269EEB}"/>
              </a:ext>
            </a:extLst>
          </p:cNvPr>
          <p:cNvSpPr txBox="1"/>
          <p:nvPr/>
        </p:nvSpPr>
        <p:spPr>
          <a:xfrm>
            <a:off x="8189964" y="4062990"/>
            <a:ext cx="1939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 peur de ne pas connaitre la culture asiatique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011904-EE70-E182-465F-0FCC4ED0DC62}"/>
              </a:ext>
            </a:extLst>
          </p:cNvPr>
          <p:cNvSpPr txBox="1"/>
          <p:nvPr/>
        </p:nvSpPr>
        <p:spPr>
          <a:xfrm>
            <a:off x="3925460" y="3571907"/>
            <a:ext cx="2634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002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BIOGRAPHIE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20AD4E4-6403-5B75-ED3E-76597B7214B4}"/>
              </a:ext>
            </a:extLst>
          </p:cNvPr>
          <p:cNvSpPr txBox="1"/>
          <p:nvPr/>
        </p:nvSpPr>
        <p:spPr>
          <a:xfrm>
            <a:off x="7795984" y="1921080"/>
            <a:ext cx="3778021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ctive, créateur et social.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0CE1DE9-E0E9-E92F-E415-994FEB04975E}"/>
              </a:ext>
            </a:extLst>
          </p:cNvPr>
          <p:cNvSpPr txBox="1"/>
          <p:nvPr/>
        </p:nvSpPr>
        <p:spPr>
          <a:xfrm>
            <a:off x="3904212" y="3866837"/>
            <a:ext cx="2676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Originaire du sud de la France John depuis son jeune âge aime découvrir les autre culture.</a:t>
            </a:r>
          </a:p>
          <a:p>
            <a:r>
              <a:rPr lang="fr-FR" sz="1400" dirty="0"/>
              <a:t>Donc il a choisit un domaine qui permettra de réaliser ses rêves.</a:t>
            </a:r>
          </a:p>
        </p:txBody>
      </p:sp>
    </p:spTree>
    <p:extLst>
      <p:ext uri="{BB962C8B-B14F-4D97-AF65-F5344CB8AC3E}">
        <p14:creationId xmlns:p14="http://schemas.microsoft.com/office/powerpoint/2010/main" val="2607956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115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Jugurtha akli</cp:lastModifiedBy>
  <cp:revision>5</cp:revision>
  <dcterms:created xsi:type="dcterms:W3CDTF">2021-08-03T08:21:24Z</dcterms:created>
  <dcterms:modified xsi:type="dcterms:W3CDTF">2022-10-22T07:25:16Z</dcterms:modified>
</cp:coreProperties>
</file>