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90" r:id="rId15"/>
    <p:sldId id="2584" r:id="rId16"/>
    <p:sldId id="2585" r:id="rId17"/>
    <p:sldId id="2592" r:id="rId18"/>
    <p:sldId id="2591" r:id="rId19"/>
    <p:sldId id="2593" r:id="rId20"/>
    <p:sldId id="2567" r:id="rId21"/>
    <p:sldId id="2568" r:id="rId22"/>
    <p:sldId id="2586" r:id="rId23"/>
    <p:sldId id="2589" r:id="rId24"/>
    <p:sldId id="2588" r:id="rId25"/>
    <p:sldId id="25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822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762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17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0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0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/>
              <a:t>Nome do Aluno</a:t>
            </a:r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62159"/>
            <a:ext cx="2226656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jpeg;base64,/9j/4AAQSkZJRgABAQAAAQABAAD/2wCEAAkGBxAHDw8TBxEPEhAQEBUQERUOEhAPEBIQFxEWFxURFRUYHSggGB0lGxcVITEhJSkrLi4uGB8zODMsNygzLisBCgoKDQ0ODg0NDisZFRkrLS03KysrKysrKysrKzcrKysrKzcrLSsrKysrKysrKysrKysrKysrKysrKysrKysrK//AABEIAOEA4QMBIgACEQEDEQH/xAAbAAEAAwEBAQEAAAAAAAAAAAAABAUGAwECB//EADoQAQACAQEEBQoFAwQDAAAAAAABAgMEBRExURIhMkFxBhMUImGBkaGxwUJSYqLRM3LhgpLw8TRDU//EABYBAQEBAAAAAAAAAAAAAAAAAAABAv/EABYRAQEBAAAAAAAAAAAAAAAAAAABEf/aAAwDAQACEQMRAD8A/cQAAAAAAAAAAAAAAAAAAAAAAAAAAAAAAAAAAAAAAAAAAAAAAAAAAAAAAAAAAAAAAAAAAAAABB1u1cOj6stt9vy09a3+PeptT5S3t/41K1jnf1p+EA04xGXa+oy9rJaP7d1foj21eS3ayZJ8b2/kTW/GAjVZK9nJkjwvb+XfFtXUYuzlv/q3W+oa3Ay2n8pMlP69a2j2erP8LjR7aw6rdEW6NuV+r4TwkVYgAAAAAAAAAAAAAAAAAAh7T2hXZ9N9+u09mvfM/wAA66vV00delqJ3R3c5nlEd7L7R25k1W+MO+lPZ2p8Z+0IGs1V9ZabZ53z3cojlEOAgAqAAAAAALHZ+2Mui3Rv6VPy27vCe5qtBtDHr678M9ccaz2oYR0wZrae0WwzMWjhMCv0EVux9q12hG626MkR1x3TH5oWSKAAAAAAAAAAAAAA4a3VV0dLXy8I7u+Z7ohiNZqray83zcZ4R3RHdEJ/lDr/S8nRpPqY53Rym3fP2/wC1SIAKgAADpjw3yf062n+2sz9Acx1vp74+3S8eNbQ5AAAAA6YctsFotindas74ltdl6+Nfji0dVo6rRyn+GGTtka6dBliZ7E+reP08/dxFbceRO/g9RQAAAAAAAAABB2zq/Q8NrV7U+rX+6e/3Rvn3JzMeVmfpXx0jhWOlPjPVH0+YKEBWQAB102ntqbRXFG+flEc5c2p2Zo40lIie3brtPt5e5FfGj2Vj026bx07c7R1e6E8EUQ9Xs7Hqu1HRt+avVPv5pgDI63R20dt2ThPCY4TCO1+s00auk1v7p5T3SyV6TjmYvxid0+MKj5AVAAGv8m9X6Rh6Nu1jno/6fw/ePctmQ8ms/ms8RPDJWa++OuPpPxa9GgAAAAAAAAABiNt5PO6jLPK3R+Ebm3YDWT0suSeeS0/ukSuICoAAlbLx+dzY4nh0t/wjf9msZfYtujnpv798ftlqEqwARQABmtu4+hmmY/FWLe/h9mlZ7yhtvy19lI+srCqoBWQAHbSZPM5Mdvy3rPzb9+dS/Q8U9KtZ5xE/JFj6AFAAAAAAAAGA1cdHJkjlktH7pb9h9s4/NajLH6ul8ev7iVCAVAAH3hyThtW1eNZifg2GLJGasWpwtG+GMWeyNo+i+pm7Ez1T+Wf4RY0Y8rMWjfXrieG7rh6igAPJndxZLXZ/Scl7RwmerwjqhY7Y2nF4nHp53x+K0d/6YUyxKAKgABL9CxR0a1jlER8mC02Pzt6Vj8Vor8ZfoCLAAUAAAAAAAAZbyrwdDLS8cL13T41/xMfBqVdt7S+lYLdHtU9evu4x8N4MWArIAA9rE2ndWJmZ7o65WGz9lW1W62X1afut4R91/ptLTSxuw1iPbxmfGUXGZ0+sy6Kd1JmOdbR1fDuWOPb3/wBMf+232mFtn01NR/WrE+PH4oN9iYrdmbx4TE/WAcL7fj/14/jb/Cv1W0cur6rTuifw06on7ytq7DxR2pvPjMR9ITdPo8em/o1iJ58Z+MgyV6TjndeJieUxMS+Wyz4K6iN2asTHt7vCe5R6/Y84t9tNvtXvj8UeHM0xUgKgACz8ncHntRWe6kTefpHzlslL5L6XzOKb245J6v7Y4fPf8l0jQAAAAAAAAAAADF7b0PoWWejHqX9avs51938K5u9paKuvxzW/VPGs8rc2Iz4bae01zRutWd0wqVzXOyNmec3X1MdXGtZ7/wBU+xG2RovS778nYrx9s91WmQAEUAAAAABUbX2Z53ffTx63G0R+L2x7fqoG2Z/bmi81PnMUerafWjlbn71RUpWztJOuyVpXhPXaeVY4z/zmj1rN5iKRMzM7oiOMzybLYuzvQKev27ddp5cqx4KJ9KRjiIpG6IjdEcoh9AigAAAAAAAAAAACt2xsuNoV303RkrHqz3T+mfYsgFTo9N6HStO+O17bd8u6ZkxxfijXxzTjwQfAAAAAAAAD4zYoz1mt+Fo3OtKTfspOPFFPEFZsXY0aL18+62Tu5Vj2e1bgoAAAAAAAAAAAAAAAAAA5XwRbh1ONsExw60sBBmsxxiXie83AgvYiZ4Qm7noIlcNp9ni6008R2ut2AeRG7g9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" y="1774358"/>
            <a:ext cx="1328107" cy="104786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783943" y="1202108"/>
            <a:ext cx="2427111" cy="260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083734" y="2201334"/>
            <a:ext cx="970844" cy="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938804" y="2363158"/>
            <a:ext cx="190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FRONT END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907705" y="1074447"/>
            <a:ext cx="6505361" cy="381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3535290" y="1745499"/>
            <a:ext cx="1661250" cy="151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Endpoint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23237" y="1628161"/>
            <a:ext cx="122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3900695" y="1956544"/>
            <a:ext cx="1007089" cy="279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POST</a:t>
            </a:r>
            <a:endParaRPr lang="pt-BR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3095234" y="5136726"/>
            <a:ext cx="756356" cy="158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0272891" y="6347839"/>
            <a:ext cx="15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SQL Server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915378" y="714659"/>
            <a:ext cx="422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BackEnd</a:t>
            </a:r>
            <a:r>
              <a:rPr lang="pt-BR" dirty="0" smtClean="0"/>
              <a:t> [Asp.NET Core]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5426415" y="1486530"/>
            <a:ext cx="2257777" cy="1826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432653" y="1622957"/>
            <a:ext cx="225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CategoriaController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5893191" y="1967127"/>
            <a:ext cx="1608667" cy="1249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127811" y="2044300"/>
            <a:ext cx="1367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CriarCategoria</a:t>
            </a:r>
            <a:endParaRPr lang="pt-BR" sz="1400" dirty="0"/>
          </a:p>
        </p:txBody>
      </p:sp>
      <p:sp>
        <p:nvSpPr>
          <p:cNvPr id="36" name="Fluxograma: Dados 35"/>
          <p:cNvSpPr/>
          <p:nvPr/>
        </p:nvSpPr>
        <p:spPr>
          <a:xfrm>
            <a:off x="3535290" y="5246556"/>
            <a:ext cx="2015065" cy="11222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 SQL | EF 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724083" y="6368800"/>
            <a:ext cx="2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8600054" y="1447278"/>
            <a:ext cx="2094387" cy="750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appsettings.json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8518358" y="2492291"/>
            <a:ext cx="2996309" cy="1826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8578370" y="2437765"/>
            <a:ext cx="1367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Repositorio</a:t>
            </a:r>
            <a:endParaRPr lang="pt-BR" sz="14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7399033" y="2389287"/>
            <a:ext cx="1301527" cy="1238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>
            <a:off x="5550355" y="4099316"/>
            <a:ext cx="3350550" cy="1432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824034" y="2909437"/>
            <a:ext cx="1728101" cy="544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Context.cs</a:t>
            </a:r>
            <a:endParaRPr lang="pt-BR" dirty="0"/>
          </a:p>
        </p:txBody>
      </p:sp>
      <p:cxnSp>
        <p:nvCxnSpPr>
          <p:cNvPr id="52" name="Conector de Seta Reta 51"/>
          <p:cNvCxnSpPr/>
          <p:nvPr/>
        </p:nvCxnSpPr>
        <p:spPr>
          <a:xfrm flipH="1" flipV="1">
            <a:off x="9798756" y="2110294"/>
            <a:ext cx="36577" cy="6966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8824034" y="3619444"/>
            <a:ext cx="2369521" cy="544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CategoriaRepositorio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49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02987"/>
              </p:ext>
            </p:extLst>
          </p:nvPr>
        </p:nvGraphicFramePr>
        <p:xfrm>
          <a:off x="566670" y="2250628"/>
          <a:ext cx="10071279" cy="367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</a:t>
                      </a:r>
                      <a:r>
                        <a:rPr lang="pt-BR" dirty="0" smtClean="0"/>
                        <a:t>Primária (</a:t>
                      </a:r>
                      <a:r>
                        <a:rPr lang="pt-BR" dirty="0" err="1" smtClean="0"/>
                        <a:t>autonúmerico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44120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EstadoSigla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(40)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(18)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043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2176423"/>
              </p:ext>
            </p:extLst>
          </p:nvPr>
        </p:nvGraphicFramePr>
        <p:xfrm>
          <a:off x="566670" y="2250628"/>
          <a:ext cx="10071279" cy="367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</a:t>
                      </a:r>
                      <a:r>
                        <a:rPr lang="pt-BR" dirty="0" smtClean="0"/>
                        <a:t>Primária (</a:t>
                      </a:r>
                      <a:r>
                        <a:rPr lang="pt-BR" dirty="0" err="1" smtClean="0"/>
                        <a:t>autonúmerico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44120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043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88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0658185"/>
              </p:ext>
            </p:extLst>
          </p:nvPr>
        </p:nvGraphicFramePr>
        <p:xfrm>
          <a:off x="566670" y="2250628"/>
          <a:ext cx="10071279" cy="367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</a:t>
                      </a:r>
                      <a:r>
                        <a:rPr lang="pt-BR" dirty="0" smtClean="0"/>
                        <a:t>Primária (</a:t>
                      </a:r>
                      <a:r>
                        <a:rPr lang="pt-BR" dirty="0" err="1" smtClean="0"/>
                        <a:t>autonúmerico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44120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043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1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99067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20399" y="1319049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63860" y="2550550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562520"/>
            <a:ext cx="5916168" cy="36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363860" y="1911172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140384" y="4822916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099159" y="2554776"/>
            <a:ext cx="4803064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902223" y="2553295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63860" y="2949412"/>
            <a:ext cx="1735298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961382"/>
            <a:ext cx="5916168" cy="36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01</a:t>
            </a:r>
            <a:endParaRPr lang="en-US" sz="2000" b="0" dirty="0"/>
          </a:p>
        </p:txBody>
      </p:sp>
      <p:sp>
        <p:nvSpPr>
          <p:cNvPr id="25" name="Retângulo 24"/>
          <p:cNvSpPr/>
          <p:nvPr/>
        </p:nvSpPr>
        <p:spPr>
          <a:xfrm>
            <a:off x="3099159" y="2953638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02223" y="2941017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3374388"/>
            <a:ext cx="5916168" cy="40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02</a:t>
            </a:r>
            <a:endParaRPr lang="en-US" sz="2000" b="0" dirty="0"/>
          </a:p>
        </p:txBody>
      </p:sp>
      <p:sp>
        <p:nvSpPr>
          <p:cNvPr id="28" name="Retângulo 27"/>
          <p:cNvSpPr/>
          <p:nvPr/>
        </p:nvSpPr>
        <p:spPr>
          <a:xfrm>
            <a:off x="3099159" y="3366644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902223" y="3354023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545912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87966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2056</Words>
  <Application>Microsoft Office PowerPoint</Application>
  <PresentationFormat>Widescreen</PresentationFormat>
  <Paragraphs>272</Paragraphs>
  <Slides>25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Apresentação do PowerPoint</vt:lpstr>
      <vt:lpstr>DICIONÁRIO DE DADOS [R01]</vt:lpstr>
      <vt:lpstr>DICIONÁRIO DE DADOS [R01]</vt:lpstr>
      <vt:lpstr>DICIONÁRIO DE DADOS</vt:lpstr>
      <vt:lpstr>DICIONÁRIO DE DADOS</vt:lpstr>
      <vt:lpstr>DICIONÁRIO DE DADOS</vt:lpstr>
      <vt:lpstr>Wireframe</vt:lpstr>
      <vt:lpstr>Tela de Login</vt:lpstr>
      <vt:lpstr>Tela Categoria (lista)</vt:lpstr>
      <vt:lpstr>Tela Categoria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Professor.Cetafest</cp:lastModifiedBy>
  <cp:revision>23</cp:revision>
  <dcterms:created xsi:type="dcterms:W3CDTF">2025-01-20T01:59:29Z</dcterms:created>
  <dcterms:modified xsi:type="dcterms:W3CDTF">2025-02-10T12:28:57Z</dcterms:modified>
</cp:coreProperties>
</file>