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8" r:id="rId14"/>
    <p:sldId id="2583" r:id="rId15"/>
    <p:sldId id="2585" r:id="rId16"/>
    <p:sldId id="2584" r:id="rId17"/>
    <p:sldId id="2589" r:id="rId18"/>
    <p:sldId id="2590" r:id="rId19"/>
    <p:sldId id="2591" r:id="rId20"/>
    <p:sldId id="2592" r:id="rId21"/>
    <p:sldId id="2593" r:id="rId22"/>
    <p:sldId id="2594" r:id="rId23"/>
    <p:sldId id="2567" r:id="rId24"/>
    <p:sldId id="2568" r:id="rId25"/>
    <p:sldId id="2586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Diagrama Entidade-Relacionamento (DER) é uma ferramenta visual que descreve a estrutura do banco de dados do sistema. Ele ilustra as principais entidades, seus atributos e os relacionamentos entre elas, </a:t>
            </a:r>
            <a:r>
              <a:rPr lang="pt-BR" u="sng" dirty="0"/>
              <a:t>ajudando a entender </a:t>
            </a:r>
            <a:r>
              <a:rPr lang="pt-BR" dirty="0"/>
              <a:t>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Júllia</a:t>
            </a:r>
            <a:r>
              <a:rPr lang="pt-BR" sz="2200" dirty="0" smtClean="0"/>
              <a:t> Rebeca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2716723944"/>
              </p:ext>
            </p:extLst>
          </p:nvPr>
        </p:nvGraphicFramePr>
        <p:xfrm>
          <a:off x="416988" y="1527048"/>
          <a:ext cx="11380050" cy="4893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R01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Estoque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Como usuário desejo que tenha uma tela para poder cadastrar as entradas dos produtos por meio de notas fiscais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Saída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Como</a:t>
                      </a:r>
                      <a:r>
                        <a:rPr lang="pt-BR" sz="1800" baseline="0" dirty="0" smtClean="0"/>
                        <a:t> usuário desejo que seja registrado todos os produtos, bem como notas fiscais, data e hora, status do produto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RELATORIO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None/>
                      </a:pP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 desejo que</a:t>
                      </a:r>
                      <a:r>
                        <a:rPr lang="pt-BR" sz="18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tenham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relatórios detalhados de entradas e saídas por período, secretaria, ou tipo de material.</a:t>
                      </a:r>
                      <a:r>
                        <a:rPr lang="pt-BR" sz="1800" baseline="0" dirty="0" smtClean="0">
                          <a:latin typeface="Neue Haas Grotesk Text Pro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Emitir relatórios financeiros com o custo total de materiais comprados e utilizados. Criar gráficos com a projeção do consumo para melhor planejamento</a:t>
                      </a:r>
                      <a:endParaRPr lang="pt-BR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5914852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ESTOQUE ATUAL.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Ao dar entrada e saída em um produto o sistema deve</a:t>
                      </a:r>
                      <a:r>
                        <a:rPr lang="pt-BR" sz="1800" baseline="0" dirty="0" smtClean="0"/>
                        <a:t> atualizar o estoque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770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0015"/>
              </p:ext>
            </p:extLst>
          </p:nvPr>
        </p:nvGraphicFramePr>
        <p:xfrm>
          <a:off x="931169" y="1127464"/>
          <a:ext cx="10160000" cy="3078480"/>
        </p:xfrm>
        <a:graphic>
          <a:graphicData uri="http://schemas.openxmlformats.org/drawingml/2006/table">
            <a:tbl>
              <a:tblPr firstRow="1" bandRow="1"/>
              <a:tblGrid>
                <a:gridCol w="1366175">
                  <a:extLst>
                    <a:ext uri="{9D8B030D-6E8A-4147-A177-3AD203B41FA5}">
                      <a16:colId xmlns:a16="http://schemas.microsoft.com/office/drawing/2014/main" val="1209750137"/>
                    </a:ext>
                  </a:extLst>
                </a:gridCol>
                <a:gridCol w="2907437">
                  <a:extLst>
                    <a:ext uri="{9D8B030D-6E8A-4147-A177-3AD203B41FA5}">
                      <a16:colId xmlns:a16="http://schemas.microsoft.com/office/drawing/2014/main" val="2206668618"/>
                    </a:ext>
                  </a:extLst>
                </a:gridCol>
                <a:gridCol w="5886388">
                  <a:extLst>
                    <a:ext uri="{9D8B030D-6E8A-4147-A177-3AD203B41FA5}">
                      <a16:colId xmlns:a16="http://schemas.microsoft.com/office/drawing/2014/main" val="1642544768"/>
                    </a:ext>
                  </a:extLst>
                </a:gridCol>
              </a:tblGrid>
              <a:tr h="29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1168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 de Usuários e Permissões: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Como usuário eu desejo que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sistema possua diferentes níveis de acesso,</a:t>
                      </a:r>
                      <a:r>
                        <a:rPr lang="pt-BR" sz="14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para administradores, almoxarifes e secretaria 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59114"/>
                  </a:ext>
                </a:extLst>
              </a:tr>
              <a:tr h="456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R06.1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ADMINISTRADORES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Os administradores devem possuir total acesso ao sistema 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4663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R06.2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ALMOXARIFES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Os almoxarifes</a:t>
                      </a:r>
                      <a:r>
                        <a:rPr lang="pt-BR" baseline="0" dirty="0" smtClean="0"/>
                        <a:t> devem acessar o estoque e controlar as movimentações dos produtos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901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R06.3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 secretaria deve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penas realizar solicitação de materiais e consulta de status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37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20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569595" y="369390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78382" y="379616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63993" y="4120121"/>
            <a:ext cx="1105602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3479" y="2737637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678382" y="266067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3199719" y="374819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254617" y="867842"/>
            <a:ext cx="2317088" cy="908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550077" y="149353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752115" y="354328"/>
            <a:ext cx="221697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237210" y="4073931"/>
            <a:ext cx="221697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680553" y="5450408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09212" y="5546180"/>
            <a:ext cx="231708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228360" y="128474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95775" y="258152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374028" y="168659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9588417" y="554618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059716" y="4755736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727091" y="561703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710289" y="2924257"/>
            <a:ext cx="6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4388580" y="1776641"/>
            <a:ext cx="34552" cy="19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6" idx="2"/>
            <a:endCxn id="22" idx="0"/>
          </p:cNvCxnSpPr>
          <p:nvPr/>
        </p:nvCxnSpPr>
        <p:spPr>
          <a:xfrm>
            <a:off x="4413162" y="4582549"/>
            <a:ext cx="54594" cy="96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2" idx="3"/>
          </p:cNvCxnSpPr>
          <p:nvPr/>
        </p:nvCxnSpPr>
        <p:spPr>
          <a:xfrm flipV="1">
            <a:off x="5626300" y="5940991"/>
            <a:ext cx="1387671" cy="4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1" idx="3"/>
            <a:endCxn id="13" idx="1"/>
          </p:cNvCxnSpPr>
          <p:nvPr/>
        </p:nvCxnSpPr>
        <p:spPr>
          <a:xfrm>
            <a:off x="5571705" y="1322242"/>
            <a:ext cx="1978372" cy="61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1" idx="3"/>
            <a:endCxn id="29" idx="1"/>
          </p:cNvCxnSpPr>
          <p:nvPr/>
        </p:nvCxnSpPr>
        <p:spPr>
          <a:xfrm flipV="1">
            <a:off x="8367686" y="5870132"/>
            <a:ext cx="1220731" cy="2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29" idx="0"/>
          </p:cNvCxnSpPr>
          <p:nvPr/>
        </p:nvCxnSpPr>
        <p:spPr>
          <a:xfrm flipH="1" flipV="1">
            <a:off x="9981222" y="4882264"/>
            <a:ext cx="1" cy="66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3" idx="3"/>
          </p:cNvCxnSpPr>
          <p:nvPr/>
        </p:nvCxnSpPr>
        <p:spPr>
          <a:xfrm>
            <a:off x="9237210" y="1937857"/>
            <a:ext cx="1343273" cy="7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8" idx="0"/>
          </p:cNvCxnSpPr>
          <p:nvPr/>
        </p:nvCxnSpPr>
        <p:spPr>
          <a:xfrm flipH="1" flipV="1">
            <a:off x="10677022" y="1194181"/>
            <a:ext cx="89812" cy="49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53855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DescricaoPro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PreçoProd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340970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364139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1904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4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903926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</a:t>
                      </a:r>
                      <a:r>
                        <a:rPr lang="pt-BR" dirty="0" err="1" smtClean="0"/>
                        <a:t>Estangeira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Saida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52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015502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DateTime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29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219496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1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32419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ItensEntrada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80263"/>
              </p:ext>
            </p:extLst>
          </p:nvPr>
        </p:nvGraphicFramePr>
        <p:xfrm>
          <a:off x="566670" y="2250628"/>
          <a:ext cx="1007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8272" y="179328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ItensSaida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0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90489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7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867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8272" y="1793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Secretaria</a:t>
            </a:r>
          </a:p>
        </p:txBody>
      </p:sp>
    </p:spTree>
    <p:extLst>
      <p:ext uri="{BB962C8B-B14F-4D97-AF65-F5344CB8AC3E}">
        <p14:creationId xmlns:p14="http://schemas.microsoft.com/office/powerpoint/2010/main" val="215180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1987</Words>
  <Application>Microsoft Office PowerPoint</Application>
  <PresentationFormat>Widescreen</PresentationFormat>
  <Paragraphs>289</Paragraphs>
  <Slides>26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Apresentação do PowerPoint</vt:lpstr>
      <vt:lpstr>DER [R01]</vt:lpstr>
      <vt:lpstr>DICIONÁRIO DE DADOS [R01]</vt:lpstr>
      <vt:lpstr>DICIONÁRIO DE DADOS [R01]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28</cp:revision>
  <dcterms:created xsi:type="dcterms:W3CDTF">2025-01-20T01:59:29Z</dcterms:created>
  <dcterms:modified xsi:type="dcterms:W3CDTF">2025-02-12T18:54:30Z</dcterms:modified>
</cp:coreProperties>
</file>