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4CCF-CC75-4867-B470-3C5154E2DB12}" type="datetimeFigureOut">
              <a:rPr lang="pt-BR" smtClean="0"/>
              <a:t>17/06/2015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3067-4D0F-4924-82F7-31E45D20B5D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706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4CCF-CC75-4867-B470-3C5154E2DB12}" type="datetimeFigureOut">
              <a:rPr lang="pt-BR" smtClean="0"/>
              <a:t>17/06/2015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3067-4D0F-4924-82F7-31E45D20B5D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275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4CCF-CC75-4867-B470-3C5154E2DB12}" type="datetimeFigureOut">
              <a:rPr lang="pt-BR" smtClean="0"/>
              <a:t>17/06/2015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3067-4D0F-4924-82F7-31E45D20B5D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819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4CCF-CC75-4867-B470-3C5154E2DB12}" type="datetimeFigureOut">
              <a:rPr lang="pt-BR" smtClean="0"/>
              <a:t>17/06/2015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3067-4D0F-4924-82F7-31E45D20B5D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9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4CCF-CC75-4867-B470-3C5154E2DB12}" type="datetimeFigureOut">
              <a:rPr lang="pt-BR" smtClean="0"/>
              <a:t>17/06/2015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3067-4D0F-4924-82F7-31E45D20B5D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449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4CCF-CC75-4867-B470-3C5154E2DB12}" type="datetimeFigureOut">
              <a:rPr lang="pt-BR" smtClean="0"/>
              <a:t>17/06/2015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3067-4D0F-4924-82F7-31E45D20B5D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655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4CCF-CC75-4867-B470-3C5154E2DB12}" type="datetimeFigureOut">
              <a:rPr lang="pt-BR" smtClean="0"/>
              <a:t>17/06/2015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3067-4D0F-4924-82F7-31E45D20B5D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137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4CCF-CC75-4867-B470-3C5154E2DB12}" type="datetimeFigureOut">
              <a:rPr lang="pt-BR" smtClean="0"/>
              <a:t>17/06/2015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3067-4D0F-4924-82F7-31E45D20B5D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05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4CCF-CC75-4867-B470-3C5154E2DB12}" type="datetimeFigureOut">
              <a:rPr lang="pt-BR" smtClean="0"/>
              <a:t>17/06/2015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3067-4D0F-4924-82F7-31E45D20B5D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270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4CCF-CC75-4867-B470-3C5154E2DB12}" type="datetimeFigureOut">
              <a:rPr lang="pt-BR" smtClean="0"/>
              <a:t>17/06/2015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3067-4D0F-4924-82F7-31E45D20B5D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34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4CCF-CC75-4867-B470-3C5154E2DB12}" type="datetimeFigureOut">
              <a:rPr lang="pt-BR" smtClean="0"/>
              <a:t>17/06/2015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3067-4D0F-4924-82F7-31E45D20B5D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468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E4CCF-CC75-4867-B470-3C5154E2DB12}" type="datetimeFigureOut">
              <a:rPr lang="pt-BR" smtClean="0"/>
              <a:t>17/06/2015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43067-4D0F-4924-82F7-31E45D20B5D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620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OFWork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Julliana Caroline &amp; Thiago Soares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214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6975" y="1596980"/>
            <a:ext cx="10606825" cy="4798924"/>
          </a:xfrm>
        </p:spPr>
        <p:txBody>
          <a:bodyPr/>
          <a:lstStyle/>
          <a:p>
            <a:pPr algn="just"/>
            <a:r>
              <a:rPr lang="pt-BR" dirty="0" smtClean="0"/>
              <a:t>O </a:t>
            </a:r>
            <a:r>
              <a:rPr lang="pt-BR" b="1" i="1" dirty="0" smtClean="0"/>
              <a:t>OFWork </a:t>
            </a:r>
            <a:r>
              <a:rPr lang="pt-BR" dirty="0" smtClean="0"/>
              <a:t>é um framework de otimização combinatória que visa otimizar problemas de qualquer natureza modelados com grafos. O framework possui no total </a:t>
            </a:r>
            <a:r>
              <a:rPr lang="pt-BR" b="1" i="1" dirty="0" smtClean="0"/>
              <a:t>21 classes</a:t>
            </a:r>
            <a:r>
              <a:rPr lang="pt-BR" dirty="0" smtClean="0"/>
              <a:t>, sendo distribuídos nas Instâncias</a:t>
            </a:r>
            <a:r>
              <a:rPr lang="pt-BR" b="1" i="1" dirty="0" smtClean="0"/>
              <a:t> Rede de Computadores </a:t>
            </a:r>
            <a:r>
              <a:rPr lang="pt-BR" dirty="0" smtClean="0"/>
              <a:t>e </a:t>
            </a:r>
            <a:r>
              <a:rPr lang="pt-BR" b="1" i="1" dirty="0" smtClean="0"/>
              <a:t>Plataforma de Petróleo</a:t>
            </a:r>
            <a:r>
              <a:rPr lang="pt-BR" dirty="0" smtClean="0"/>
              <a:t>. Ao final da otimização, o </a:t>
            </a:r>
            <a:r>
              <a:rPr lang="pt-BR" b="1" i="1" dirty="0" smtClean="0"/>
              <a:t>OFWork</a:t>
            </a:r>
            <a:r>
              <a:rPr lang="pt-BR" dirty="0" smtClean="0"/>
              <a:t> terá:</a:t>
            </a:r>
          </a:p>
          <a:p>
            <a:pPr algn="just"/>
            <a:r>
              <a:rPr lang="pt-BR" dirty="0" smtClean="0"/>
              <a:t> </a:t>
            </a:r>
            <a:r>
              <a:rPr lang="en-US" dirty="0" smtClean="0"/>
              <a:t>Promovido </a:t>
            </a:r>
            <a:r>
              <a:rPr lang="en-US" dirty="0"/>
              <a:t>uma representação em </a:t>
            </a:r>
            <a:r>
              <a:rPr lang="en-US" b="1" i="1" dirty="0"/>
              <a:t>Estrutura de Dados do problema</a:t>
            </a:r>
            <a:r>
              <a:rPr lang="en-US" dirty="0"/>
              <a:t>;</a:t>
            </a:r>
          </a:p>
          <a:p>
            <a:pPr algn="just"/>
            <a:r>
              <a:rPr lang="en-US" dirty="0" smtClean="0"/>
              <a:t>Resolvido </a:t>
            </a:r>
            <a:r>
              <a:rPr lang="en-US" dirty="0"/>
              <a:t>o problema de forma </a:t>
            </a:r>
            <a:r>
              <a:rPr lang="en-US" b="1" i="1" dirty="0" smtClean="0"/>
              <a:t>eficiente</a:t>
            </a:r>
            <a:r>
              <a:rPr lang="en-US" dirty="0" smtClean="0"/>
              <a:t>;</a:t>
            </a:r>
            <a:endParaRPr lang="en-US" dirty="0"/>
          </a:p>
          <a:p>
            <a:pPr algn="just"/>
            <a:r>
              <a:rPr lang="en-US" dirty="0" smtClean="0"/>
              <a:t>Fornecido </a:t>
            </a:r>
            <a:r>
              <a:rPr lang="en-US" b="1" i="1" dirty="0"/>
              <a:t>e</a:t>
            </a:r>
            <a:r>
              <a:rPr lang="en-US" b="1" i="1" dirty="0" smtClean="0"/>
              <a:t>statísticas </a:t>
            </a:r>
            <a:r>
              <a:rPr lang="en-US" dirty="0"/>
              <a:t>sobre os resultados obtidos;</a:t>
            </a:r>
          </a:p>
          <a:p>
            <a:pPr marL="0" indent="0">
              <a:buNone/>
            </a:pPr>
            <a:endParaRPr lang="pt-BR" b="1" i="1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41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Pontos Fixos 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Pontos Fixos: </a:t>
            </a:r>
            <a:r>
              <a:rPr lang="pt-BR" b="1" i="1" dirty="0" smtClean="0"/>
              <a:t>Graph, Vertex e Edge, UnionFind.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 smtClean="0"/>
              <a:t>Pontos Variáveis: </a:t>
            </a:r>
            <a:r>
              <a:rPr lang="pt-BR" b="1" i="1" dirty="0" smtClean="0"/>
              <a:t>GenerateSolution</a:t>
            </a:r>
            <a:r>
              <a:rPr lang="pt-BR" dirty="0"/>
              <a:t>,</a:t>
            </a:r>
            <a:r>
              <a:rPr lang="pt-BR" b="1" i="1" dirty="0" smtClean="0"/>
              <a:t> Restrictions, Represent, Process, Input, OutPut e Statistics</a:t>
            </a:r>
            <a:r>
              <a:rPr lang="pt-BR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876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7"/>
            <a:ext cx="12114588" cy="6846473"/>
          </a:xfrm>
        </p:spPr>
      </p:pic>
    </p:spTree>
    <p:extLst>
      <p:ext uri="{BB962C8B-B14F-4D97-AF65-F5344CB8AC3E}">
        <p14:creationId xmlns:p14="http://schemas.microsoft.com/office/powerpoint/2010/main" val="330932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57" y="384823"/>
            <a:ext cx="11402959" cy="6473177"/>
          </a:xfrm>
        </p:spPr>
      </p:pic>
    </p:spTree>
    <p:extLst>
      <p:ext uri="{BB962C8B-B14F-4D97-AF65-F5344CB8AC3E}">
        <p14:creationId xmlns:p14="http://schemas.microsoft.com/office/powerpoint/2010/main" val="40787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Instância Rede de Computadores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Problema: A empresa </a:t>
            </a:r>
            <a:r>
              <a:rPr lang="en-US" b="1" i="1" dirty="0"/>
              <a:t>TechNet</a:t>
            </a:r>
            <a:r>
              <a:rPr lang="en-US" dirty="0"/>
              <a:t> foi chamada para otimizar a rede de computadores de uma empresa. Chegando lá ela percebeu que utiliza- se muitas tecnologias diferentes para cobrir toda a rede. O desafio deles é cobrir toda a empresa com o menor número possível de tipos de tecnologias de conexão </a:t>
            </a:r>
            <a:r>
              <a:rPr lang="en-US" dirty="0" smtClean="0"/>
              <a:t>diferentes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41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Instância </a:t>
            </a:r>
            <a:r>
              <a:rPr lang="en-US" dirty="0" smtClean="0"/>
              <a:t>Plataforma de Petróleo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Problema: O problema consiste em encontrar a melhor configuração para uma rede de distribuição de petróleo de modo que, o custo utilizado na construção da rede seja mínimo e cada ponto de distribuição não fique sobrecarregado.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67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214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OFWork</vt:lpstr>
      <vt:lpstr>Visão Geral</vt:lpstr>
      <vt:lpstr>Pontos Fixos e Variáveis</vt:lpstr>
      <vt:lpstr>Apresentação do PowerPoint</vt:lpstr>
      <vt:lpstr>Apresentação do PowerPoint</vt:lpstr>
      <vt:lpstr>Instância Rede de Computadores</vt:lpstr>
      <vt:lpstr>Instância Plataforma de Petróleo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OFWork</dc:title>
  <dc:creator>Julliana</dc:creator>
  <cp:lastModifiedBy>Julliana</cp:lastModifiedBy>
  <cp:revision>21</cp:revision>
  <dcterms:created xsi:type="dcterms:W3CDTF">2015-06-10T14:10:46Z</dcterms:created>
  <dcterms:modified xsi:type="dcterms:W3CDTF">2015-06-17T17:01:18Z</dcterms:modified>
</cp:coreProperties>
</file>