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F5DC-A279-4B6E-ABC8-4CEB3986AFFA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166C-3ADF-46D8-9F3B-76F2B4B937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73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F5DC-A279-4B6E-ABC8-4CEB3986AFFA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166C-3ADF-46D8-9F3B-76F2B4B937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78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F5DC-A279-4B6E-ABC8-4CEB3986AFFA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166C-3ADF-46D8-9F3B-76F2B4B937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97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F5DC-A279-4B6E-ABC8-4CEB3986AFFA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166C-3ADF-46D8-9F3B-76F2B4B937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10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F5DC-A279-4B6E-ABC8-4CEB3986AFFA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166C-3ADF-46D8-9F3B-76F2B4B937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05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F5DC-A279-4B6E-ABC8-4CEB3986AFFA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166C-3ADF-46D8-9F3B-76F2B4B937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9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F5DC-A279-4B6E-ABC8-4CEB3986AFFA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166C-3ADF-46D8-9F3B-76F2B4B937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3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F5DC-A279-4B6E-ABC8-4CEB3986AFFA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166C-3ADF-46D8-9F3B-76F2B4B937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89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F5DC-A279-4B6E-ABC8-4CEB3986AFFA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166C-3ADF-46D8-9F3B-76F2B4B937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63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F5DC-A279-4B6E-ABC8-4CEB3986AFFA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166C-3ADF-46D8-9F3B-76F2B4B937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97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F5DC-A279-4B6E-ABC8-4CEB3986AFFA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166C-3ADF-46D8-9F3B-76F2B4B937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2F5DC-A279-4B6E-ABC8-4CEB3986AFFA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166C-3ADF-46D8-9F3B-76F2B4B937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05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Achados e Perdidos RN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Julliana Caroline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671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Sprint 1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160375"/>
              </p:ext>
            </p:extLst>
          </p:nvPr>
        </p:nvGraphicFramePr>
        <p:xfrm>
          <a:off x="838200" y="2186234"/>
          <a:ext cx="1051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Estórias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Status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Cadastrar Objetos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Finalizado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Buscar</a:t>
                      </a:r>
                      <a:r>
                        <a:rPr lang="pt-BR" baseline="0" dirty="0" smtClean="0"/>
                        <a:t> Objetos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Finalizado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755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Achados e Perdidos RN</vt:lpstr>
      <vt:lpstr>Sprint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Achados e Perdidos RN</dc:title>
  <dc:creator>Thiago Soares</dc:creator>
  <cp:lastModifiedBy>Julliana</cp:lastModifiedBy>
  <cp:revision>4</cp:revision>
  <dcterms:created xsi:type="dcterms:W3CDTF">2015-11-11T19:11:23Z</dcterms:created>
  <dcterms:modified xsi:type="dcterms:W3CDTF">2015-11-11T20:32:58Z</dcterms:modified>
</cp:coreProperties>
</file>