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56" r:id="rId4"/>
    <p:sldId id="266" r:id="rId5"/>
    <p:sldId id="257" r:id="rId6"/>
    <p:sldId id="267" r:id="rId7"/>
    <p:sldId id="258" r:id="rId8"/>
    <p:sldId id="262" r:id="rId9"/>
    <p:sldId id="261" r:id="rId10"/>
    <p:sldId id="263" r:id="rId11"/>
    <p:sldId id="260" r:id="rId12"/>
    <p:sldId id="264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08B897A-3A18-4898-8CD7-F7FEF25F25DD}">
          <p14:sldIdLst>
            <p14:sldId id="265"/>
            <p14:sldId id="268"/>
            <p14:sldId id="256"/>
          </p14:sldIdLst>
        </p14:section>
        <p14:section name="화면레이아웃" id="{24C19DB7-7402-4C1D-AB36-C27C2829E436}">
          <p14:sldIdLst>
            <p14:sldId id="266"/>
            <p14:sldId id="257"/>
          </p14:sldIdLst>
        </p14:section>
        <p14:section name="화면네비게이션" id="{A8CF3229-87E7-4685-A15C-3E1BB5F54657}">
          <p14:sldIdLst>
            <p14:sldId id="267"/>
            <p14:sldId id="258"/>
            <p14:sldId id="262"/>
            <p14:sldId id="261"/>
            <p14:sldId id="263"/>
            <p14:sldId id="260"/>
            <p14:sldId id="264"/>
            <p14:sldId id="269"/>
          </p14:sldIdLst>
        </p14:section>
        <p14:section name="템플릿" id="{7CE1BE6E-BDE8-4E48-BD49-29E03CB67DD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F950-1F9F-9C4C-4913-85ED9551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972C-4223-7500-8B52-40C0426F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EDC9B-D689-0F77-C197-5A0C4601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78F8E-910C-B6D9-9EAE-9067CE34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EE53-64EA-9705-CA5A-4076DCF7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E923A-4E6D-1FF3-7951-F9E46D85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1B72CB-69B1-FA6A-D5DE-F1388A0B7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BC7FC-4DB9-4188-1973-063FCABC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4E87B-7989-B9C5-85C8-2A550E2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402CE-CBA0-1C73-C804-48F126A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F6780-4827-6797-5ED7-7BBD70F9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5CD21-785C-0B29-0889-20E63C48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0DEE-F615-0F6E-B66F-08AA1EA6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AD863-47C6-4C52-91BF-BF0685E1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0653D-ACD5-C2DC-4B8F-BFCA33F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4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BA0F4-3187-3E5A-9606-C48C876F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1FAF5-CF93-6B6F-AC86-F0FCF84D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59CE-2C7B-20C4-BFC8-7F5B1275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EE3CB-3A57-58E4-76CA-ED0C990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A502-100D-5BAE-FC8A-6BF25AAE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8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2254-E2B2-9504-C033-146204A4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46A23-58DF-7383-F14B-4749C6C1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3EAEE-C493-CB61-7952-C0698F86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E25C1-BC91-8606-9F6D-69BFE20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5DBA4-2A60-17BC-F502-C207CD5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5BD8-A249-4DE6-CA6E-55DF9DBF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03F26-87E0-7A64-CBE2-562CF535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49C45-A01A-D243-7E09-FAC6A0E8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618E5-C607-FF8D-216D-18143790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FEDC7-4949-315B-3030-56351A4A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4377F-2C5C-E96E-E398-8980CF92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2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9EDF6-0521-2213-7B95-EBC5DDE9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3350C-0CBA-AED9-8F72-B3383D01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1B38D-E4BC-B978-588A-E5ED4C25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6B6D1-7BB9-F705-5A5B-B540D76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D3725-0372-0AAB-B394-A8BE51F8F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D1664-D36C-516F-4661-BEDE5461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2428C8-7824-0C3C-29F2-A3BF3E67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1C5460-D6AB-95C5-90FE-5D800AF1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9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FBDE-2020-3A31-1433-516F0F3E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6B0F76-E68A-F828-0867-DC2DEFE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EC438-02F6-B4D4-0E97-02C535E0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AFA00-451A-B454-106F-32B12E62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7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CFD06-7937-806D-0136-C844C84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80B0E-3FDC-6293-B198-22E5B0DE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59B60B-DD4B-78F0-9384-722EFF1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B713E-9D4E-D69F-691D-76280DC2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BCA53-85E2-59CF-1BC6-2E43914C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FA977-AF83-368A-507C-8B028D2F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7C4F6-436A-2636-5F05-93F59915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0C424-F909-96D2-63F6-00B7B958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275A-C5D2-D9F0-F685-740A53DE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954B3-D690-1F39-789C-DB4F9EF9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7F04F-8BFA-1251-7E1A-0825261CB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7577A-89D6-1A20-AF2D-3C44FF87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F3673-7EF8-62BF-3516-057F3FC0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8B653-E2FC-1993-A6EA-BBE5DDB8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FE190-113D-FC8A-8699-ACCB5FC7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9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BAAA25-4A7E-80AA-C630-A7756727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08682-1DD3-E74A-E029-D6B2750C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AAA64-5DA2-3F74-AEA9-4089F144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2C2B-5CB0-4BFA-A3D3-D3DAC0879B5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2C5F5-1F59-02E2-A5CC-AA60671EA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4841D-4DFF-8A85-1106-55A90C8DA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BEB0-76FF-4C15-9881-E4E85FD1D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1565CC-C9D0-B320-C92E-38CFB2644CD0}"/>
              </a:ext>
            </a:extLst>
          </p:cNvPr>
          <p:cNvSpPr/>
          <p:nvPr/>
        </p:nvSpPr>
        <p:spPr>
          <a:xfrm>
            <a:off x="1488637" y="2603364"/>
            <a:ext cx="139337" cy="172429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AA4A-D155-98ED-8EC3-86CD1F782B90}"/>
              </a:ext>
            </a:extLst>
          </p:cNvPr>
          <p:cNvSpPr txBox="1"/>
          <p:nvPr/>
        </p:nvSpPr>
        <p:spPr>
          <a:xfrm>
            <a:off x="1797264" y="2602073"/>
            <a:ext cx="64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JHS_NBG</a:t>
            </a:r>
            <a:r>
              <a:rPr lang="ko-KR" altLang="en-US" sz="4000" dirty="0"/>
              <a:t>화면설계서</a:t>
            </a:r>
            <a:r>
              <a:rPr lang="en-US" altLang="ko-KR" sz="4000" dirty="0"/>
              <a:t>_V.0.1</a:t>
            </a:r>
            <a:endParaRPr lang="ko-KR" altLang="en-US" sz="4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8F3E7-9AA4-F89E-B320-FC94F144E530}"/>
              </a:ext>
            </a:extLst>
          </p:cNvPr>
          <p:cNvCxnSpPr/>
          <p:nvPr/>
        </p:nvCxnSpPr>
        <p:spPr>
          <a:xfrm>
            <a:off x="1714136" y="3465513"/>
            <a:ext cx="84974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B6D20F-9CDA-6024-52D1-C9ED8C256B27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3124F9-9040-958B-A0C8-0F7B8DB8895E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E66B8B-32C9-4939-19E1-0C67E069472C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5CE9A5-9BAE-5F8E-291A-412134746730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296D532-0101-356F-48F0-017F251EECAF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19F761-8294-65DF-479E-E42DDF7A7C73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487CBA-D86C-83CD-310D-344CD920D715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7A5CEB9-AB28-AC78-80EB-6556C255194A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DA9FEC6-E168-0DE2-4C0C-62E435823BEA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3234871-338D-641A-2D35-E73419BA4676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현 70">
                <a:extLst>
                  <a:ext uri="{FF2B5EF4-FFF2-40B4-BE49-F238E27FC236}">
                    <a16:creationId xmlns:a16="http://schemas.microsoft.com/office/drawing/2014/main" id="{7D22E6DA-B2E9-F3C3-66B4-3E6B999AF677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7DB2BF-88DA-8266-B7CE-2A77AFF5BF6C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5E441CE-55C8-70FB-5F6E-C92CA9238731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4C1D9D-5541-1814-15B0-453944D75A5E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EE03687-7AD9-C715-0570-F9DBEF043909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AE03DC-D305-CFAC-3E20-4004664C8C97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FEEE3C-3191-3384-7684-4F0B3048C164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4943EB9-F26E-0E4C-8E7D-315DB447BAE6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623E595-8AC5-96DE-7B65-0C789AE36A2E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D74B4DE-59E2-2334-25DD-244B3B512C8B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B4343CC-CA6D-C17D-AFC9-DA440CBF8B72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49F027A-60B6-E47E-3CC6-38AD4693F7C5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F329FD6-8616-76FB-30BA-325E33AD0B7B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71140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게임방</a:t>
                      </a:r>
                      <a:r>
                        <a:rPr lang="ko-KR" altLang="en-US" sz="1200" b="1" dirty="0"/>
                        <a:t> 만들기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u="sng" dirty="0"/>
                        <a:t>다음 페이지에 계속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5172A016-5729-86ED-005C-3D2C6620B303}"/>
              </a:ext>
            </a:extLst>
          </p:cNvPr>
          <p:cNvSpPr/>
          <p:nvPr/>
        </p:nvSpPr>
        <p:spPr>
          <a:xfrm>
            <a:off x="8111325" y="5589201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6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8">
            <a:extLst>
              <a:ext uri="{FF2B5EF4-FFF2-40B4-BE49-F238E27FC236}">
                <a16:creationId xmlns:a16="http://schemas.microsoft.com/office/drawing/2014/main" id="{BC1B4981-D547-0D81-F7A1-33CA3375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26802"/>
              </p:ext>
            </p:extLst>
          </p:nvPr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Lobby-&gt;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001142-CD29-5DCC-BAED-99A869E74411}"/>
              </a:ext>
            </a:extLst>
          </p:cNvPr>
          <p:cNvSpPr/>
          <p:nvPr/>
        </p:nvSpPr>
        <p:spPr>
          <a:xfrm>
            <a:off x="211569" y="1291614"/>
            <a:ext cx="9358630" cy="552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NumberBaseBall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6E1EC-317A-D2EB-19FB-372D0954B425}"/>
              </a:ext>
            </a:extLst>
          </p:cNvPr>
          <p:cNvSpPr/>
          <p:nvPr/>
        </p:nvSpPr>
        <p:spPr>
          <a:xfrm>
            <a:off x="1669059" y="1843982"/>
            <a:ext cx="6443647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2CDA4-D194-0E99-7675-36FC5D90A4FB}"/>
              </a:ext>
            </a:extLst>
          </p:cNvPr>
          <p:cNvSpPr/>
          <p:nvPr/>
        </p:nvSpPr>
        <p:spPr>
          <a:xfrm>
            <a:off x="8112707" y="1843983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E92EA-69C1-3356-DBEA-E1D21605C0BE}"/>
              </a:ext>
            </a:extLst>
          </p:cNvPr>
          <p:cNvSpPr/>
          <p:nvPr/>
        </p:nvSpPr>
        <p:spPr>
          <a:xfrm>
            <a:off x="211568" y="1843982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1B8D-428D-9B15-05D4-DBF8E819EF78}"/>
              </a:ext>
            </a:extLst>
          </p:cNvPr>
          <p:cNvSpPr/>
          <p:nvPr/>
        </p:nvSpPr>
        <p:spPr>
          <a:xfrm rot="10800000" flipV="1">
            <a:off x="1867473" y="6083366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BDE361-C137-6248-71FB-61E5D7BBC4AE}"/>
              </a:ext>
            </a:extLst>
          </p:cNvPr>
          <p:cNvSpPr/>
          <p:nvPr/>
        </p:nvSpPr>
        <p:spPr>
          <a:xfrm rot="10800000" flipV="1">
            <a:off x="7134399" y="6083366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C480-DA47-1B49-376E-4438D4FE93DA}"/>
              </a:ext>
            </a:extLst>
          </p:cNvPr>
          <p:cNvSpPr/>
          <p:nvPr/>
        </p:nvSpPr>
        <p:spPr>
          <a:xfrm rot="10800000" flipV="1">
            <a:off x="1867473" y="5684574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18BCC-4839-D6CE-7021-DCDA61395A43}"/>
              </a:ext>
            </a:extLst>
          </p:cNvPr>
          <p:cNvSpPr/>
          <p:nvPr/>
        </p:nvSpPr>
        <p:spPr>
          <a:xfrm rot="10800000" flipV="1">
            <a:off x="7134399" y="5684574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B1906-DEBA-61EF-3B00-006B73C2A8ED}"/>
              </a:ext>
            </a:extLst>
          </p:cNvPr>
          <p:cNvSpPr/>
          <p:nvPr/>
        </p:nvSpPr>
        <p:spPr>
          <a:xfrm>
            <a:off x="1881032" y="2008434"/>
            <a:ext cx="6055405" cy="3511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45D-C1ED-CB32-C081-D6E943D20BCD}"/>
              </a:ext>
            </a:extLst>
          </p:cNvPr>
          <p:cNvSpPr txBox="1"/>
          <p:nvPr/>
        </p:nvSpPr>
        <p:spPr>
          <a:xfrm>
            <a:off x="247269" y="1968307"/>
            <a:ext cx="14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Tester</a:t>
            </a:r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73</a:t>
            </a:r>
            <a:r>
              <a:rPr lang="ko-KR" altLang="en-US" sz="1200" dirty="0"/>
              <a:t>전 </a:t>
            </a:r>
            <a:r>
              <a:rPr lang="en-US" altLang="ko-KR" sz="1200" dirty="0"/>
              <a:t>42</a:t>
            </a:r>
            <a:r>
              <a:rPr lang="ko-KR" altLang="en-US" sz="1200" dirty="0"/>
              <a:t>승 </a:t>
            </a:r>
            <a:r>
              <a:rPr lang="en-US" altLang="ko-KR" sz="1200" dirty="0"/>
              <a:t>29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12</a:t>
            </a:r>
            <a:r>
              <a:rPr lang="ko-KR" altLang="en-US" sz="1200" dirty="0"/>
              <a:t>승 </a:t>
            </a:r>
            <a:r>
              <a:rPr lang="en-US" altLang="ko-KR" sz="1200" dirty="0"/>
              <a:t>5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B183A-282A-224B-4093-C93970C1B9ED}"/>
              </a:ext>
            </a:extLst>
          </p:cNvPr>
          <p:cNvSpPr txBox="1"/>
          <p:nvPr/>
        </p:nvSpPr>
        <p:spPr>
          <a:xfrm>
            <a:off x="8148410" y="1968307"/>
            <a:ext cx="1457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UserName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273</a:t>
            </a:r>
            <a:r>
              <a:rPr lang="ko-KR" altLang="en-US" sz="1200" dirty="0"/>
              <a:t>전 </a:t>
            </a:r>
            <a:r>
              <a:rPr lang="en-US" altLang="ko-KR" sz="1200" dirty="0"/>
              <a:t>220</a:t>
            </a:r>
            <a:r>
              <a:rPr lang="ko-KR" altLang="en-US" sz="1200" dirty="0"/>
              <a:t>승 </a:t>
            </a:r>
            <a:r>
              <a:rPr lang="en-US" altLang="ko-KR" sz="1200" dirty="0"/>
              <a:t>53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5</a:t>
            </a:r>
            <a:r>
              <a:rPr lang="ko-KR" altLang="en-US" sz="1200" dirty="0"/>
              <a:t>승 </a:t>
            </a:r>
            <a:r>
              <a:rPr lang="en-US" altLang="ko-KR" sz="1200" dirty="0"/>
              <a:t>12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F1322183-2978-2A53-EA95-5556BCF7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6500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4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38">
            <a:extLst>
              <a:ext uri="{FF2B5EF4-FFF2-40B4-BE49-F238E27FC236}">
                <a16:creationId xmlns:a16="http://schemas.microsoft.com/office/drawing/2014/main" id="{BC1B4981-D547-0D81-F7A1-33CA33750C26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Lobby-&gt;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GameRoom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001142-CD29-5DCC-BAED-99A869E74411}"/>
              </a:ext>
            </a:extLst>
          </p:cNvPr>
          <p:cNvSpPr/>
          <p:nvPr/>
        </p:nvSpPr>
        <p:spPr>
          <a:xfrm>
            <a:off x="211569" y="1291614"/>
            <a:ext cx="9358630" cy="552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NumberBaseBall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56E1EC-317A-D2EB-19FB-372D0954B425}"/>
              </a:ext>
            </a:extLst>
          </p:cNvPr>
          <p:cNvSpPr/>
          <p:nvPr/>
        </p:nvSpPr>
        <p:spPr>
          <a:xfrm>
            <a:off x="1669059" y="1843982"/>
            <a:ext cx="6443647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2CDA4-D194-0E99-7675-36FC5D90A4FB}"/>
              </a:ext>
            </a:extLst>
          </p:cNvPr>
          <p:cNvSpPr/>
          <p:nvPr/>
        </p:nvSpPr>
        <p:spPr>
          <a:xfrm>
            <a:off x="8112707" y="1843983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E92EA-69C1-3356-DBEA-E1D21605C0BE}"/>
              </a:ext>
            </a:extLst>
          </p:cNvPr>
          <p:cNvSpPr/>
          <p:nvPr/>
        </p:nvSpPr>
        <p:spPr>
          <a:xfrm>
            <a:off x="211568" y="1843982"/>
            <a:ext cx="1457491" cy="463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3F1B8D-428D-9B15-05D4-DBF8E819EF78}"/>
              </a:ext>
            </a:extLst>
          </p:cNvPr>
          <p:cNvSpPr/>
          <p:nvPr/>
        </p:nvSpPr>
        <p:spPr>
          <a:xfrm rot="10800000" flipV="1">
            <a:off x="1867473" y="6083366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BDE361-C137-6248-71FB-61E5D7BBC4AE}"/>
              </a:ext>
            </a:extLst>
          </p:cNvPr>
          <p:cNvSpPr/>
          <p:nvPr/>
        </p:nvSpPr>
        <p:spPr>
          <a:xfrm rot="10800000" flipV="1">
            <a:off x="7134399" y="6083366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6C480-DA47-1B49-376E-4438D4FE93DA}"/>
              </a:ext>
            </a:extLst>
          </p:cNvPr>
          <p:cNvSpPr/>
          <p:nvPr/>
        </p:nvSpPr>
        <p:spPr>
          <a:xfrm rot="10800000" flipV="1">
            <a:off x="1867473" y="5684574"/>
            <a:ext cx="5078466" cy="31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418BCC-4839-D6CE-7021-DCDA61395A43}"/>
              </a:ext>
            </a:extLst>
          </p:cNvPr>
          <p:cNvSpPr/>
          <p:nvPr/>
        </p:nvSpPr>
        <p:spPr>
          <a:xfrm rot="10800000" flipV="1">
            <a:off x="7134399" y="5684574"/>
            <a:ext cx="778528" cy="310143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7B1906-DEBA-61EF-3B00-006B73C2A8ED}"/>
              </a:ext>
            </a:extLst>
          </p:cNvPr>
          <p:cNvSpPr/>
          <p:nvPr/>
        </p:nvSpPr>
        <p:spPr>
          <a:xfrm>
            <a:off x="1881032" y="2008434"/>
            <a:ext cx="6055405" cy="3511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A845D-C1ED-CB32-C081-D6E943D20BCD}"/>
              </a:ext>
            </a:extLst>
          </p:cNvPr>
          <p:cNvSpPr txBox="1"/>
          <p:nvPr/>
        </p:nvSpPr>
        <p:spPr>
          <a:xfrm>
            <a:off x="247269" y="1968307"/>
            <a:ext cx="14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Tester</a:t>
            </a:r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73</a:t>
            </a:r>
            <a:r>
              <a:rPr lang="ko-KR" altLang="en-US" sz="1200" dirty="0"/>
              <a:t>전 </a:t>
            </a:r>
            <a:r>
              <a:rPr lang="en-US" altLang="ko-KR" sz="1200" dirty="0"/>
              <a:t>42</a:t>
            </a:r>
            <a:r>
              <a:rPr lang="ko-KR" altLang="en-US" sz="1200" dirty="0"/>
              <a:t>승 </a:t>
            </a:r>
            <a:r>
              <a:rPr lang="en-US" altLang="ko-KR" sz="1200" dirty="0"/>
              <a:t>29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12</a:t>
            </a:r>
            <a:r>
              <a:rPr lang="ko-KR" altLang="en-US" sz="1200" dirty="0"/>
              <a:t>승 </a:t>
            </a:r>
            <a:r>
              <a:rPr lang="en-US" altLang="ko-KR" sz="1200" dirty="0"/>
              <a:t>5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B183A-282A-224B-4093-C93970C1B9ED}"/>
              </a:ext>
            </a:extLst>
          </p:cNvPr>
          <p:cNvSpPr txBox="1"/>
          <p:nvPr/>
        </p:nvSpPr>
        <p:spPr>
          <a:xfrm>
            <a:off x="8148410" y="1968307"/>
            <a:ext cx="1457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UserName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전적</a:t>
            </a:r>
            <a:endParaRPr lang="en-US" altLang="ko-KR" sz="1200" dirty="0"/>
          </a:p>
          <a:p>
            <a:r>
              <a:rPr lang="en-US" altLang="ko-KR" sz="1200" dirty="0"/>
              <a:t>273</a:t>
            </a:r>
            <a:r>
              <a:rPr lang="ko-KR" altLang="en-US" sz="1200" dirty="0"/>
              <a:t>전 </a:t>
            </a:r>
            <a:r>
              <a:rPr lang="en-US" altLang="ko-KR" sz="1200" dirty="0"/>
              <a:t>220</a:t>
            </a:r>
            <a:r>
              <a:rPr lang="ko-KR" altLang="en-US" sz="1200" dirty="0"/>
              <a:t>승 </a:t>
            </a:r>
            <a:r>
              <a:rPr lang="en-US" altLang="ko-KR" sz="1200" dirty="0"/>
              <a:t>53</a:t>
            </a:r>
            <a:r>
              <a:rPr lang="ko-KR" altLang="en-US" sz="1200" dirty="0"/>
              <a:t>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상대전적</a:t>
            </a:r>
            <a:endParaRPr lang="en-US" altLang="ko-KR" sz="1200" dirty="0"/>
          </a:p>
          <a:p>
            <a:r>
              <a:rPr lang="en-US" altLang="ko-KR" sz="1200" dirty="0"/>
              <a:t>17</a:t>
            </a:r>
            <a:r>
              <a:rPr lang="ko-KR" altLang="en-US" sz="1200" dirty="0"/>
              <a:t>전 </a:t>
            </a:r>
            <a:r>
              <a:rPr lang="en-US" altLang="ko-KR" sz="1200" dirty="0"/>
              <a:t>5</a:t>
            </a:r>
            <a:r>
              <a:rPr lang="ko-KR" altLang="en-US" sz="1200" dirty="0"/>
              <a:t>승 </a:t>
            </a:r>
            <a:r>
              <a:rPr lang="en-US" altLang="ko-KR" sz="1200" dirty="0"/>
              <a:t>12</a:t>
            </a:r>
            <a:r>
              <a:rPr lang="ko-KR" altLang="en-US" sz="1200" dirty="0"/>
              <a:t>패</a:t>
            </a:r>
            <a:endParaRPr lang="en-US" altLang="ko-KR" sz="1200" dirty="0"/>
          </a:p>
        </p:txBody>
      </p:sp>
      <p:graphicFrame>
        <p:nvGraphicFramePr>
          <p:cNvPr id="17" name="표 39">
            <a:extLst>
              <a:ext uri="{FF2B5EF4-FFF2-40B4-BE49-F238E27FC236}">
                <a16:creationId xmlns:a16="http://schemas.microsoft.com/office/drawing/2014/main" id="{F1322183-2978-2A53-EA95-5556BCF79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647"/>
              </p:ext>
            </p:extLst>
          </p:nvPr>
        </p:nvGraphicFramePr>
        <p:xfrm>
          <a:off x="9782173" y="385359"/>
          <a:ext cx="21982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자신의 숫자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자신의 숫자를 서버에 등록 후 숫자 유추 </a:t>
                      </a:r>
                      <a:r>
                        <a:rPr lang="ko-KR" altLang="en-US" sz="1200"/>
                        <a:t>버튼으로 변경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4794E333-A329-41D3-552B-37F2BA8651CF}"/>
              </a:ext>
            </a:extLst>
          </p:cNvPr>
          <p:cNvSpPr/>
          <p:nvPr/>
        </p:nvSpPr>
        <p:spPr>
          <a:xfrm>
            <a:off x="7726123" y="5510936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27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97B32-2F2B-48D4-39E8-AE0BF227D2D7}"/>
              </a:ext>
            </a:extLst>
          </p:cNvPr>
          <p:cNvSpPr txBox="1"/>
          <p:nvPr/>
        </p:nvSpPr>
        <p:spPr>
          <a:xfrm>
            <a:off x="2229394" y="2865348"/>
            <a:ext cx="773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End of </a:t>
            </a:r>
            <a:r>
              <a:rPr lang="en-US" altLang="ko-KR" sz="7200" dirty="0" err="1"/>
              <a:t>Documnet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0102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재〮개정내역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7BC5AC8-6FB3-D6C7-3A60-779994F2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08231"/>
              </p:ext>
            </p:extLst>
          </p:nvPr>
        </p:nvGraphicFramePr>
        <p:xfrm>
          <a:off x="267855" y="608830"/>
          <a:ext cx="1153622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163">
                  <a:extLst>
                    <a:ext uri="{9D8B030D-6E8A-4147-A177-3AD203B41FA5}">
                      <a16:colId xmlns:a16="http://schemas.microsoft.com/office/drawing/2014/main" val="2198691224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372546866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50239553"/>
                    </a:ext>
                  </a:extLst>
                </a:gridCol>
                <a:gridCol w="1440875">
                  <a:extLst>
                    <a:ext uri="{9D8B030D-6E8A-4147-A177-3AD203B41FA5}">
                      <a16:colId xmlns:a16="http://schemas.microsoft.com/office/drawing/2014/main" val="677771844"/>
                    </a:ext>
                  </a:extLst>
                </a:gridCol>
              </a:tblGrid>
              <a:tr h="318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7601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2022-08-10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/>
                        <a:t>최초작성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류형석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82197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763969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54429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34016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61936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66951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87380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2088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31549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00622"/>
                  </a:ext>
                </a:extLst>
              </a:tr>
              <a:tr h="302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7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2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7816118-6A3B-B6CE-B2F8-A3182E77082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6529429" y="1942153"/>
            <a:ext cx="1031611" cy="1898469"/>
          </a:xfrm>
          <a:prstGeom prst="bentConnector3">
            <a:avLst>
              <a:gd name="adj1" fmla="val 26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26BFE6E-95DE-EF54-8355-B3034644183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702806" y="2014001"/>
            <a:ext cx="1031612" cy="1754777"/>
          </a:xfrm>
          <a:prstGeom prst="bentConnector3">
            <a:avLst>
              <a:gd name="adj1" fmla="val 26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B42A8E-6F68-F4BC-279E-F6B26F59F5A5}"/>
              </a:ext>
            </a:extLst>
          </p:cNvPr>
          <p:cNvSpPr txBox="1"/>
          <p:nvPr/>
        </p:nvSpPr>
        <p:spPr>
          <a:xfrm>
            <a:off x="4926000" y="2113973"/>
            <a:ext cx="2340000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>
                <a:solidFill>
                  <a:schemeClr val="bg1"/>
                </a:solidFill>
              </a:rPr>
              <a:t>NumberBaseball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A2019-6EBF-BF19-C4F8-EDDA4F78843A}"/>
              </a:ext>
            </a:extLst>
          </p:cNvPr>
          <p:cNvSpPr txBox="1"/>
          <p:nvPr/>
        </p:nvSpPr>
        <p:spPr>
          <a:xfrm>
            <a:off x="3171223" y="2849847"/>
            <a:ext cx="2340000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0.Common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D031-EFEC-CDA9-BCC5-39BE40E9A16F}"/>
              </a:ext>
            </a:extLst>
          </p:cNvPr>
          <p:cNvSpPr txBox="1"/>
          <p:nvPr/>
        </p:nvSpPr>
        <p:spPr>
          <a:xfrm>
            <a:off x="3171223" y="3407195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0-1. Login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CB3A2-7B58-0629-215F-8A6CF5CCB4FA}"/>
              </a:ext>
            </a:extLst>
          </p:cNvPr>
          <p:cNvSpPr txBox="1"/>
          <p:nvPr/>
        </p:nvSpPr>
        <p:spPr>
          <a:xfrm>
            <a:off x="3171223" y="3878909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0-2. Register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B11A-7D56-E66A-323F-6D4389F1E8F6}"/>
              </a:ext>
            </a:extLst>
          </p:cNvPr>
          <p:cNvSpPr txBox="1"/>
          <p:nvPr/>
        </p:nvSpPr>
        <p:spPr>
          <a:xfrm>
            <a:off x="3171223" y="4350623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0-3. Profile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2BD-71A3-7B1E-13F6-A77671B87081}"/>
              </a:ext>
            </a:extLst>
          </p:cNvPr>
          <p:cNvSpPr txBox="1"/>
          <p:nvPr/>
        </p:nvSpPr>
        <p:spPr>
          <a:xfrm>
            <a:off x="6824469" y="3878909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1-2. Game Room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373DC-0EE3-AB5D-B2B4-373D386E2690}"/>
              </a:ext>
            </a:extLst>
          </p:cNvPr>
          <p:cNvSpPr txBox="1"/>
          <p:nvPr/>
        </p:nvSpPr>
        <p:spPr>
          <a:xfrm>
            <a:off x="6824469" y="2849847"/>
            <a:ext cx="2340000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1. Game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7EC15-15A3-3111-4094-920DC34F2A8A}"/>
              </a:ext>
            </a:extLst>
          </p:cNvPr>
          <p:cNvSpPr txBox="1"/>
          <p:nvPr/>
        </p:nvSpPr>
        <p:spPr>
          <a:xfrm>
            <a:off x="6824469" y="3407194"/>
            <a:ext cx="23400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1-1. Lobby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Site Map (</a:t>
            </a:r>
            <a:r>
              <a:rPr lang="ko-KR" altLang="en-US" sz="1600" dirty="0">
                <a:solidFill>
                  <a:schemeClr val="bg1"/>
                </a:solidFill>
              </a:rPr>
              <a:t>페이지 구성도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1565CC-C9D0-B320-C92E-38CFB2644CD0}"/>
              </a:ext>
            </a:extLst>
          </p:cNvPr>
          <p:cNvSpPr/>
          <p:nvPr/>
        </p:nvSpPr>
        <p:spPr>
          <a:xfrm>
            <a:off x="1488637" y="2603364"/>
            <a:ext cx="139337" cy="172429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AA4A-D155-98ED-8EC3-86CD1F782B90}"/>
              </a:ext>
            </a:extLst>
          </p:cNvPr>
          <p:cNvSpPr txBox="1"/>
          <p:nvPr/>
        </p:nvSpPr>
        <p:spPr>
          <a:xfrm>
            <a:off x="1797264" y="2602073"/>
            <a:ext cx="64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화면 레이아웃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8F3E7-9AA4-F89E-B320-FC94F144E530}"/>
              </a:ext>
            </a:extLst>
          </p:cNvPr>
          <p:cNvCxnSpPr/>
          <p:nvPr/>
        </p:nvCxnSpPr>
        <p:spPr>
          <a:xfrm>
            <a:off x="1714136" y="3465513"/>
            <a:ext cx="84974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1. Game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65A00-6A11-4DB4-087C-DE46A5AEAF3E}"/>
              </a:ext>
            </a:extLst>
          </p:cNvPr>
          <p:cNvGrpSpPr/>
          <p:nvPr/>
        </p:nvGrpSpPr>
        <p:grpSpPr>
          <a:xfrm>
            <a:off x="6272211" y="1698014"/>
            <a:ext cx="5795964" cy="3224824"/>
            <a:chOff x="2900361" y="1666875"/>
            <a:chExt cx="6391276" cy="318135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948AD8-D91C-037F-EDE1-5A4FF241DB5A}"/>
                </a:ext>
              </a:extLst>
            </p:cNvPr>
            <p:cNvSpPr/>
            <p:nvPr/>
          </p:nvSpPr>
          <p:spPr>
            <a:xfrm>
              <a:off x="2900362" y="1666875"/>
              <a:ext cx="6391275" cy="3385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타이틀 영역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B92B6C-7E84-4E9A-895B-0EB6A01ECDE9}"/>
                </a:ext>
              </a:extLst>
            </p:cNvPr>
            <p:cNvSpPr/>
            <p:nvPr/>
          </p:nvSpPr>
          <p:spPr>
            <a:xfrm>
              <a:off x="3895723" y="2005428"/>
              <a:ext cx="4400550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게임 영역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A3942B-467D-C95B-36A2-1DE2120EF3CC}"/>
                </a:ext>
              </a:extLst>
            </p:cNvPr>
            <p:cNvSpPr/>
            <p:nvPr/>
          </p:nvSpPr>
          <p:spPr>
            <a:xfrm>
              <a:off x="8296274" y="2005429"/>
              <a:ext cx="995362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DE437C-CE45-94D6-8859-5B70AA17895B}"/>
                </a:ext>
              </a:extLst>
            </p:cNvPr>
            <p:cNvSpPr/>
            <p:nvPr/>
          </p:nvSpPr>
          <p:spPr>
            <a:xfrm>
              <a:off x="2900361" y="2005428"/>
              <a:ext cx="995362" cy="2842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9FF3E3-6EED-A808-E03E-0A592D2DE1EB}"/>
              </a:ext>
            </a:extLst>
          </p:cNvPr>
          <p:cNvSpPr txBox="1"/>
          <p:nvPr/>
        </p:nvSpPr>
        <p:spPr>
          <a:xfrm>
            <a:off x="8162921" y="5019822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게임룸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8D9CF7-CB81-F25F-EB42-DD39BC16E1BC}"/>
              </a:ext>
            </a:extLst>
          </p:cNvPr>
          <p:cNvSpPr txBox="1"/>
          <p:nvPr/>
        </p:nvSpPr>
        <p:spPr>
          <a:xfrm>
            <a:off x="1826418" y="5019821"/>
            <a:ext cx="239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로비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40B676-2C1C-1669-B8FF-6A3B1CBC218B}"/>
              </a:ext>
            </a:extLst>
          </p:cNvPr>
          <p:cNvGrpSpPr/>
          <p:nvPr/>
        </p:nvGrpSpPr>
        <p:grpSpPr>
          <a:xfrm>
            <a:off x="123825" y="1698014"/>
            <a:ext cx="5795966" cy="3224823"/>
            <a:chOff x="123823" y="1698015"/>
            <a:chExt cx="5795966" cy="322482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05CF6C-4939-87D1-F81C-A18D182FE6E6}"/>
                </a:ext>
              </a:extLst>
            </p:cNvPr>
            <p:cNvSpPr/>
            <p:nvPr/>
          </p:nvSpPr>
          <p:spPr>
            <a:xfrm>
              <a:off x="123826" y="2008188"/>
              <a:ext cx="5795963" cy="310172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헤더영역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484F86E-61AC-2EA8-F86A-CBB3281AD3AE}"/>
                </a:ext>
              </a:extLst>
            </p:cNvPr>
            <p:cNvSpPr/>
            <p:nvPr/>
          </p:nvSpPr>
          <p:spPr>
            <a:xfrm>
              <a:off x="1026475" y="2318359"/>
              <a:ext cx="3990663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채팅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EEB774-1C5E-221F-FF56-8FF5F9AA2E69}"/>
                </a:ext>
              </a:extLst>
            </p:cNvPr>
            <p:cNvSpPr/>
            <p:nvPr/>
          </p:nvSpPr>
          <p:spPr>
            <a:xfrm>
              <a:off x="5017139" y="2318360"/>
              <a:ext cx="902650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매칭영역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5959A7-556E-6D2F-9F83-A6E15F22ECBB}"/>
                </a:ext>
              </a:extLst>
            </p:cNvPr>
            <p:cNvSpPr/>
            <p:nvPr/>
          </p:nvSpPr>
          <p:spPr>
            <a:xfrm>
              <a:off x="123825" y="2318359"/>
              <a:ext cx="902650" cy="26044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정보영역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FADB548-3268-E720-5967-E111C486775D}"/>
                </a:ext>
              </a:extLst>
            </p:cNvPr>
            <p:cNvSpPr/>
            <p:nvPr/>
          </p:nvSpPr>
          <p:spPr>
            <a:xfrm>
              <a:off x="123823" y="1698015"/>
              <a:ext cx="5795963" cy="3101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타이틀 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87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1565CC-C9D0-B320-C92E-38CFB2644CD0}"/>
              </a:ext>
            </a:extLst>
          </p:cNvPr>
          <p:cNvSpPr/>
          <p:nvPr/>
        </p:nvSpPr>
        <p:spPr>
          <a:xfrm>
            <a:off x="1488637" y="2603364"/>
            <a:ext cx="139337" cy="172429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AA4A-D155-98ED-8EC3-86CD1F782B90}"/>
              </a:ext>
            </a:extLst>
          </p:cNvPr>
          <p:cNvSpPr txBox="1"/>
          <p:nvPr/>
        </p:nvSpPr>
        <p:spPr>
          <a:xfrm>
            <a:off x="1797264" y="2602073"/>
            <a:ext cx="641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화면네비게이션</a:t>
            </a:r>
            <a:endParaRPr lang="ko-KR" altLang="en-US" sz="4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8F3E7-9AA4-F89E-B320-FC94F144E530}"/>
              </a:ext>
            </a:extLst>
          </p:cNvPr>
          <p:cNvCxnSpPr/>
          <p:nvPr/>
        </p:nvCxnSpPr>
        <p:spPr>
          <a:xfrm>
            <a:off x="1714136" y="3465513"/>
            <a:ext cx="849745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10293"/>
              </p:ext>
            </p:extLst>
          </p:nvPr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04271"/>
              </p:ext>
            </p:extLst>
          </p:nvPr>
        </p:nvGraphicFramePr>
        <p:xfrm>
          <a:off x="9782173" y="385359"/>
          <a:ext cx="219825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293D607A-A7E7-AC18-BE6C-2DD916FE9EAD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7A30116-F2FD-F2EB-AC29-554D815A5071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BA65CE5-F44A-9212-8281-847AF1BB2C9A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CFFB08-3727-B96A-3027-B69BECA4B38C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B59487F-C79B-9656-DA0A-AEF4C866BA2E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12199F-53F5-DCA3-9ECA-0C1E60A0CE70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2C9E13-B64D-55D6-F0B5-4D0C5D0317C4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8197BD-C223-5E57-DC44-449A485F56E8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99EAA83-6C4B-76C2-227D-52FEA3592105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C6051E4-535F-015B-1687-2F59DB5043D8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현 60">
                <a:extLst>
                  <a:ext uri="{FF2B5EF4-FFF2-40B4-BE49-F238E27FC236}">
                    <a16:creationId xmlns:a16="http://schemas.microsoft.com/office/drawing/2014/main" id="{D86F32F1-975E-EB43-A6B5-08F7BEA01CCA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45ACAE-1C3B-FBDE-9D8B-62B40EB91211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415EEC-0E66-A756-E5BC-04B18DF24444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12CBAA3-5E3C-B9C4-106D-CC4643071C7F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77C63A5-E180-55C3-8AC5-D485BFA9D79E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C86B544-95F2-EE44-8801-C40066A89429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ED35B82-081F-7A36-FD69-877410EA1259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3988CB-7A8F-172E-0E6F-F7623597B354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682D2DF-C0F7-170D-D2D0-783798E98181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A86A5E0-F613-7EBB-EE78-C21793306B6F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3DBB2B4-C8F1-5BCF-4FD5-6A8B2112764D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75D8390-8BE2-F48B-4EDA-5B66BEED6AF9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1C217E7-F091-F2E7-DF89-F5E01AD8BBAC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744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5E16FC-2F09-A71C-098F-A99E23F331C5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9A0B20A-77C8-5062-3D8B-CABA5A58842D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0F9724E-914D-B07E-123E-4DA75D90AF2C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1E8EAF8-A418-1E16-C4E2-696FA7712ABE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0D28B8-A4BD-4088-F915-F8E9DF49538A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2B56D1C-3FAD-7EED-8FD3-2B8065F3FCAC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781049-EA01-5A19-F74C-1968920D28B3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10D5FBA-1ECD-FE81-6ED4-0C26EAD905D0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4FCBCB-3008-583A-2BEF-A84E30E80BED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98FE3C4-E885-81E7-AB71-B41B84344CF5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현 74">
                <a:extLst>
                  <a:ext uri="{FF2B5EF4-FFF2-40B4-BE49-F238E27FC236}">
                    <a16:creationId xmlns:a16="http://schemas.microsoft.com/office/drawing/2014/main" id="{1740A461-17A4-5C61-27C6-00962955655F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F92049-9C22-F2A1-4EA6-048E888F260C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AE8C60-4CFD-A011-535A-8D76BC6990F6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29855D5-871D-3A01-02B4-70C40B691979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525D23-0B3C-6168-CD56-0E40B56EBA2E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878422C-9141-BB18-4070-F9B5761A0BF1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23CB1B-EDBD-217C-B667-2F1F35A743B9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C235104-C66D-C4F8-0923-BCDA25B7F357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D324EFC-B028-3DB9-6E2C-E00E9A1CA15F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C24B66F-7EB7-B755-1B12-EED23B948C7D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9D31665-7538-4CEC-924B-2DE296F44E2E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EC0F0F0-EED8-2AF4-459C-A9C30679D449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FB5F8F6-4C87-B713-CD1E-3EAF15138F17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26" name="표 39">
            <a:extLst>
              <a:ext uri="{FF2B5EF4-FFF2-40B4-BE49-F238E27FC236}">
                <a16:creationId xmlns:a16="http://schemas.microsoft.com/office/drawing/2014/main" id="{D4C28E5C-BB50-25B7-4DD7-C021E2AFF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06168"/>
              </p:ext>
            </p:extLst>
          </p:nvPr>
        </p:nvGraphicFramePr>
        <p:xfrm>
          <a:off x="9782173" y="385359"/>
          <a:ext cx="2198255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2125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21257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채팅창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내용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채팅입력창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문자열 </a:t>
                      </a:r>
                      <a:r>
                        <a:rPr lang="ko-KR" altLang="en-US" sz="1200" dirty="0" err="1"/>
                        <a:t>받아옴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채팅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입력창의 내용을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80329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2737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0004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8366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77405"/>
                  </a:ext>
                </a:extLst>
              </a:tr>
              <a:tr h="23619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1678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46B1C6A1-C370-DB65-5543-C9A7F9E726E9}"/>
              </a:ext>
            </a:extLst>
          </p:cNvPr>
          <p:cNvSpPr/>
          <p:nvPr/>
        </p:nvSpPr>
        <p:spPr>
          <a:xfrm>
            <a:off x="1692030" y="2301815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109ABB7-DA65-5A6C-2297-2000BA7086E9}"/>
              </a:ext>
            </a:extLst>
          </p:cNvPr>
          <p:cNvSpPr/>
          <p:nvPr/>
        </p:nvSpPr>
        <p:spPr>
          <a:xfrm>
            <a:off x="1655497" y="6031184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67669-7483-1CCA-22DF-BB62571E0662}"/>
              </a:ext>
            </a:extLst>
          </p:cNvPr>
          <p:cNvSpPr/>
          <p:nvPr/>
        </p:nvSpPr>
        <p:spPr>
          <a:xfrm>
            <a:off x="6905303" y="6028351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8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2532672A-05FF-4BA7-A945-D75D68450E8F}"/>
              </a:ext>
            </a:extLst>
          </p:cNvPr>
          <p:cNvGrpSpPr/>
          <p:nvPr/>
        </p:nvGrpSpPr>
        <p:grpSpPr>
          <a:xfrm>
            <a:off x="211568" y="1251299"/>
            <a:ext cx="9358631" cy="5343465"/>
            <a:chOff x="211568" y="1251299"/>
            <a:chExt cx="9358631" cy="534346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83616E0-F1AC-C51D-BC85-C86B0DA4DFC5}"/>
                </a:ext>
              </a:extLst>
            </p:cNvPr>
            <p:cNvSpPr/>
            <p:nvPr/>
          </p:nvSpPr>
          <p:spPr>
            <a:xfrm>
              <a:off x="211571" y="1765247"/>
              <a:ext cx="9358628" cy="51394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0952D6-7BB9-4ED6-8256-D6B3FBA7381D}"/>
                </a:ext>
              </a:extLst>
            </p:cNvPr>
            <p:cNvSpPr/>
            <p:nvPr/>
          </p:nvSpPr>
          <p:spPr>
            <a:xfrm>
              <a:off x="1669061" y="2279196"/>
              <a:ext cx="6443645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5BE9294-B8BF-8705-3FB5-CDEAD9B76026}"/>
                </a:ext>
              </a:extLst>
            </p:cNvPr>
            <p:cNvSpPr/>
            <p:nvPr/>
          </p:nvSpPr>
          <p:spPr>
            <a:xfrm>
              <a:off x="8112708" y="2279197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62F19B5-5876-90B2-5D2E-119D3052FE88}"/>
                </a:ext>
              </a:extLst>
            </p:cNvPr>
            <p:cNvSpPr/>
            <p:nvPr/>
          </p:nvSpPr>
          <p:spPr>
            <a:xfrm>
              <a:off x="211570" y="2279196"/>
              <a:ext cx="1457491" cy="4315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37B592-14A1-994E-40AD-3E0761F2152B}"/>
                </a:ext>
              </a:extLst>
            </p:cNvPr>
            <p:cNvSpPr/>
            <p:nvPr/>
          </p:nvSpPr>
          <p:spPr>
            <a:xfrm>
              <a:off x="211571" y="1251299"/>
              <a:ext cx="9358628" cy="5139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</a:rPr>
                <a:t>NumberBaseBall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9677E8-805E-1289-3BD1-4D8A8A3914E0}"/>
                </a:ext>
              </a:extLst>
            </p:cNvPr>
            <p:cNvSpPr txBox="1"/>
            <p:nvPr/>
          </p:nvSpPr>
          <p:spPr>
            <a:xfrm>
              <a:off x="7797471" y="1873347"/>
              <a:ext cx="1357167" cy="25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UserName</a:t>
              </a:r>
              <a:r>
                <a:rPr lang="ko-KR" altLang="en-US" sz="1200" dirty="0"/>
                <a:t>님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8DBEDCE-FA51-F1A3-47BA-EBDE0C50A096}"/>
                </a:ext>
              </a:extLst>
            </p:cNvPr>
            <p:cNvGrpSpPr/>
            <p:nvPr/>
          </p:nvGrpSpPr>
          <p:grpSpPr>
            <a:xfrm>
              <a:off x="8743161" y="1839991"/>
              <a:ext cx="322174" cy="402561"/>
              <a:chOff x="6129344" y="2529959"/>
              <a:chExt cx="1914529" cy="2290167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010BDEE-E373-7827-1052-A46EB40FB9E9}"/>
                  </a:ext>
                </a:extLst>
              </p:cNvPr>
              <p:cNvSpPr/>
              <p:nvPr/>
            </p:nvSpPr>
            <p:spPr>
              <a:xfrm>
                <a:off x="6129344" y="2529959"/>
                <a:ext cx="1914529" cy="1866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7ED52D4-0812-2FE0-ECD8-91E8FC392D5C}"/>
                  </a:ext>
                </a:extLst>
              </p:cNvPr>
              <p:cNvSpPr/>
              <p:nvPr/>
            </p:nvSpPr>
            <p:spPr>
              <a:xfrm>
                <a:off x="6748462" y="2777607"/>
                <a:ext cx="676275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현 64">
                <a:extLst>
                  <a:ext uri="{FF2B5EF4-FFF2-40B4-BE49-F238E27FC236}">
                    <a16:creationId xmlns:a16="http://schemas.microsoft.com/office/drawing/2014/main" id="{7D4761B2-9DC4-2A81-CB2F-60C4EFCA6E86}"/>
                  </a:ext>
                </a:extLst>
              </p:cNvPr>
              <p:cNvSpPr/>
              <p:nvPr/>
            </p:nvSpPr>
            <p:spPr>
              <a:xfrm>
                <a:off x="6544388" y="3409724"/>
                <a:ext cx="1084424" cy="1410402"/>
              </a:xfrm>
              <a:prstGeom prst="chord">
                <a:avLst>
                  <a:gd name="adj1" fmla="val 10780199"/>
                  <a:gd name="adj2" fmla="val 20846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CCDD7B-2E90-F2B0-2799-AC524B705298}"/>
                </a:ext>
              </a:extLst>
            </p:cNvPr>
            <p:cNvSpPr txBox="1"/>
            <p:nvPr/>
          </p:nvSpPr>
          <p:spPr>
            <a:xfrm>
              <a:off x="211568" y="2344284"/>
              <a:ext cx="1147247" cy="59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Tester</a:t>
              </a:r>
            </a:p>
            <a:p>
              <a:r>
                <a:rPr lang="en-US" altLang="ko-KR" sz="1200" dirty="0"/>
                <a:t>Hs</a:t>
              </a:r>
            </a:p>
            <a:p>
              <a:r>
                <a:rPr lang="en-US" altLang="ko-KR" sz="1200" dirty="0" err="1"/>
                <a:t>Jh</a:t>
              </a:r>
              <a:endParaRPr lang="en-US" altLang="ko-KR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7633B24-4C78-ABC0-F392-A6EB38669CB4}"/>
                </a:ext>
              </a:extLst>
            </p:cNvPr>
            <p:cNvSpPr/>
            <p:nvPr/>
          </p:nvSpPr>
          <p:spPr>
            <a:xfrm>
              <a:off x="1867473" y="2434265"/>
              <a:ext cx="6055405" cy="3511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6A67058-ED5C-B9EE-D7C5-BE413F549072}"/>
                </a:ext>
              </a:extLst>
            </p:cNvPr>
            <p:cNvSpPr/>
            <p:nvPr/>
          </p:nvSpPr>
          <p:spPr>
            <a:xfrm rot="10800000" flipV="1">
              <a:off x="1867472" y="6129548"/>
              <a:ext cx="5078466" cy="31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902669B-ECA9-A362-D2DF-0DFAEFB3FDD2}"/>
                </a:ext>
              </a:extLst>
            </p:cNvPr>
            <p:cNvSpPr/>
            <p:nvPr/>
          </p:nvSpPr>
          <p:spPr>
            <a:xfrm rot="10800000" flipV="1">
              <a:off x="7134398" y="6129548"/>
              <a:ext cx="778528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전송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F613BCF-F42F-719F-D0B9-C62EC059869D}"/>
                </a:ext>
              </a:extLst>
            </p:cNvPr>
            <p:cNvSpPr/>
            <p:nvPr/>
          </p:nvSpPr>
          <p:spPr>
            <a:xfrm rot="10800000" flipV="1">
              <a:off x="8285019" y="6129548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빠른시작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7DFD0AB-F585-E9E9-F669-D520367B61DE}"/>
                </a:ext>
              </a:extLst>
            </p:cNvPr>
            <p:cNvSpPr/>
            <p:nvPr/>
          </p:nvSpPr>
          <p:spPr>
            <a:xfrm rot="10800000" flipV="1">
              <a:off x="8285019" y="5762839"/>
              <a:ext cx="1145716" cy="310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방만들기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CF20589-6E77-F1E5-9362-D0A406DB91BB}"/>
                </a:ext>
              </a:extLst>
            </p:cNvPr>
            <p:cNvSpPr/>
            <p:nvPr/>
          </p:nvSpPr>
          <p:spPr>
            <a:xfrm rot="10800000" flipV="1">
              <a:off x="8285019" y="2434265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ryu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F910B10-F271-EB74-5541-9CCE1C130F19}"/>
                </a:ext>
              </a:extLst>
            </p:cNvPr>
            <p:cNvSpPr/>
            <p:nvPr/>
          </p:nvSpPr>
          <p:spPr>
            <a:xfrm rot="10800000" flipV="1">
              <a:off x="8285019" y="2838728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gudtjr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F77633F-32D3-5A7A-6E5C-11C5A0B9A3EE}"/>
                </a:ext>
              </a:extLst>
            </p:cNvPr>
            <p:cNvSpPr/>
            <p:nvPr/>
          </p:nvSpPr>
          <p:spPr>
            <a:xfrm rot="10800000" flipV="1">
              <a:off x="8285019" y="3243190"/>
              <a:ext cx="1145716" cy="310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cap="rnd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accent1">
                      <a:lumMod val="50000"/>
                    </a:schemeClr>
                  </a:solidFill>
                </a:rPr>
                <a:t>juhan</a:t>
              </a:r>
              <a:r>
                <a:rPr lang="ko-KR" altLang="en-US" sz="1200" dirty="0">
                  <a:solidFill>
                    <a:schemeClr val="accent1">
                      <a:lumMod val="50000"/>
                    </a:schemeClr>
                  </a:solidFill>
                </a:rPr>
                <a:t>의 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4843F0B-99FE-1847-AC06-27E2E4FE12DF}"/>
                </a:ext>
              </a:extLst>
            </p:cNvPr>
            <p:cNvSpPr/>
            <p:nvPr/>
          </p:nvSpPr>
          <p:spPr>
            <a:xfrm>
              <a:off x="9204799" y="1839991"/>
              <a:ext cx="225935" cy="32816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7CFBD37-B3A9-6DED-7396-622A80F6CFF2}"/>
                </a:ext>
              </a:extLst>
            </p:cNvPr>
            <p:cNvSpPr/>
            <p:nvPr/>
          </p:nvSpPr>
          <p:spPr>
            <a:xfrm>
              <a:off x="9169519" y="1938340"/>
              <a:ext cx="86247" cy="13573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886640E-83E4-8F59-989C-9B9A493CAE31}"/>
                </a:ext>
              </a:extLst>
            </p:cNvPr>
            <p:cNvCxnSpPr>
              <a:cxnSpLocks/>
            </p:cNvCxnSpPr>
            <p:nvPr/>
          </p:nvCxnSpPr>
          <p:spPr>
            <a:xfrm>
              <a:off x="9115496" y="2004069"/>
              <a:ext cx="156933" cy="1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  <a:headEnd type="arrow" w="sm" len="sm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3A4A375-DCF2-9320-347F-DAC436081411}"/>
              </a:ext>
            </a:extLst>
          </p:cNvPr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Game </a:t>
            </a:r>
            <a:r>
              <a:rPr lang="ko-KR" altLang="en-US" sz="1600" dirty="0">
                <a:solidFill>
                  <a:schemeClr val="bg1"/>
                </a:solidFill>
              </a:rPr>
              <a:t>화면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1454F05-C75F-0742-8626-76431263A347}"/>
              </a:ext>
            </a:extLst>
          </p:cNvPr>
          <p:cNvGraphicFramePr>
            <a:graphicFrameLocks noGrp="1"/>
          </p:cNvGraphicFramePr>
          <p:nvPr/>
        </p:nvGraphicFramePr>
        <p:xfrm>
          <a:off x="211569" y="375840"/>
          <a:ext cx="9358631" cy="75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69">
                  <a:extLst>
                    <a:ext uri="{9D8B030D-6E8A-4147-A177-3AD203B41FA5}">
                      <a16:colId xmlns:a16="http://schemas.microsoft.com/office/drawing/2014/main" val="1805880260"/>
                    </a:ext>
                  </a:extLst>
                </a:gridCol>
                <a:gridCol w="3431017">
                  <a:extLst>
                    <a:ext uri="{9D8B030D-6E8A-4147-A177-3AD203B41FA5}">
                      <a16:colId xmlns:a16="http://schemas.microsoft.com/office/drawing/2014/main" val="3321266737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697191231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9627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 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82331"/>
                  </a:ext>
                </a:extLst>
              </a:tr>
              <a:tr h="380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Page Path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Lobby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01170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id="{586062B2-4FF6-E996-38B1-BF1412672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09503"/>
              </p:ext>
            </p:extLst>
          </p:nvPr>
        </p:nvGraphicFramePr>
        <p:xfrm>
          <a:off x="9782173" y="385359"/>
          <a:ext cx="219825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472895801"/>
                    </a:ext>
                  </a:extLst>
                </a:gridCol>
                <a:gridCol w="1782619">
                  <a:extLst>
                    <a:ext uri="{9D8B030D-6E8A-4147-A177-3AD203B41FA5}">
                      <a16:colId xmlns:a16="http://schemas.microsoft.com/office/drawing/2014/main" val="991872018"/>
                    </a:ext>
                  </a:extLst>
                </a:gridCol>
              </a:tblGrid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 : 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57074"/>
                  </a:ext>
                </a:extLst>
              </a:tr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Rev.--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0857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500232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43891"/>
                  </a:ext>
                </a:extLst>
              </a:tr>
              <a:tr h="1525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Rev.00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98511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회원정보로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47542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클릭하면 회원정보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390045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유저에게 게임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83694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</a:t>
                      </a:r>
                      <a:r>
                        <a:rPr lang="ko-KR" altLang="en-US" sz="1200" dirty="0" err="1"/>
                        <a:t>오버시</a:t>
                      </a:r>
                      <a:r>
                        <a:rPr lang="ko-KR" altLang="en-US" sz="1200" dirty="0"/>
                        <a:t> 표시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디자인협의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신청 메시지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60758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랜덤매칭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65937"/>
                  </a:ext>
                </a:extLst>
              </a:tr>
              <a:tr h="2174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클릭하면 랜덤 유저와 게임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0228"/>
                  </a:ext>
                </a:extLst>
              </a:tr>
              <a:tr h="152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 방 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994504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마우스 </a:t>
                      </a:r>
                      <a:r>
                        <a:rPr lang="ko-KR" altLang="en-US" sz="1200" dirty="0" err="1"/>
                        <a:t>오버시</a:t>
                      </a:r>
                      <a:r>
                        <a:rPr lang="ko-KR" altLang="en-US" sz="1200" dirty="0"/>
                        <a:t> 표시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디자인협의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81428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44975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01996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65374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3E3E14DD-D6CC-FA63-0B37-974FC2A39C62}"/>
              </a:ext>
            </a:extLst>
          </p:cNvPr>
          <p:cNvSpPr/>
          <p:nvPr/>
        </p:nvSpPr>
        <p:spPr>
          <a:xfrm>
            <a:off x="8635757" y="1567189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0B7036-E7E1-357A-6F90-7507BE3167B7}"/>
              </a:ext>
            </a:extLst>
          </p:cNvPr>
          <p:cNvSpPr/>
          <p:nvPr/>
        </p:nvSpPr>
        <p:spPr>
          <a:xfrm>
            <a:off x="13156" y="2111743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8C91DEE-41FC-F0E3-3B1F-FBA1A5910A46}"/>
              </a:ext>
            </a:extLst>
          </p:cNvPr>
          <p:cNvSpPr/>
          <p:nvPr/>
        </p:nvSpPr>
        <p:spPr>
          <a:xfrm>
            <a:off x="8109578" y="5968287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3E654DC-A94E-6512-6F9F-773FC59534C8}"/>
              </a:ext>
            </a:extLst>
          </p:cNvPr>
          <p:cNvSpPr/>
          <p:nvPr/>
        </p:nvSpPr>
        <p:spPr>
          <a:xfrm>
            <a:off x="8109578" y="2225844"/>
            <a:ext cx="350881" cy="3225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79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412</Words>
  <Application>Microsoft Office PowerPoint</Application>
  <PresentationFormat>와이드스크린</PresentationFormat>
  <Paragraphs>205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형석</dc:creator>
  <cp:lastModifiedBy>류 형석</cp:lastModifiedBy>
  <cp:revision>15</cp:revision>
  <dcterms:created xsi:type="dcterms:W3CDTF">2022-08-10T04:22:33Z</dcterms:created>
  <dcterms:modified xsi:type="dcterms:W3CDTF">2022-08-10T07:03:14Z</dcterms:modified>
</cp:coreProperties>
</file>