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27.11.2012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i-FI" sz="7200" dirty="0" err="1" smtClean="0"/>
              <a:t>Arnolds</a:t>
            </a:r>
            <a:r>
              <a:rPr lang="fi-FI" sz="7200" dirty="0" smtClean="0"/>
              <a:t> </a:t>
            </a:r>
            <a:r>
              <a:rPr lang="fi-FI" sz="7200" dirty="0" err="1" smtClean="0"/>
              <a:t>boys</a:t>
            </a:r>
            <a:r>
              <a:rPr lang="fi-FI" sz="7200" dirty="0" smtClean="0"/>
              <a:t> </a:t>
            </a:r>
            <a:r>
              <a:rPr lang="fi-FI" sz="7200" dirty="0" err="1" smtClean="0"/>
              <a:t>gym</a:t>
            </a:r>
            <a:endParaRPr lang="fi-FI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4000" dirty="0" smtClean="0"/>
              <a:t>Asiakastietokanta</a:t>
            </a:r>
          </a:p>
          <a:p>
            <a:r>
              <a:rPr lang="fi-FI" sz="4000" dirty="0" smtClean="0"/>
              <a:t>Ryhmäliikuntatuntien hallinta</a:t>
            </a:r>
          </a:p>
          <a:p>
            <a:r>
              <a:rPr lang="fi-FI" sz="4000" dirty="0" smtClean="0"/>
              <a:t>Kulunvalvonta</a:t>
            </a:r>
          </a:p>
          <a:p>
            <a:r>
              <a:rPr lang="fi-FI" sz="4000" dirty="0" smtClean="0"/>
              <a:t>Asiakkuuksien hallinta</a:t>
            </a:r>
            <a:endParaRPr lang="fi-FI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7200" dirty="0" smtClean="0"/>
              <a:t>Komponentit</a:t>
            </a:r>
            <a:endParaRPr lang="fi-FI" sz="7200" dirty="0"/>
          </a:p>
        </p:txBody>
      </p:sp>
    </p:spTree>
    <p:extLst>
      <p:ext uri="{BB962C8B-B14F-4D97-AF65-F5344CB8AC3E}">
        <p14:creationId xmlns:p14="http://schemas.microsoft.com/office/powerpoint/2010/main" val="9055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7200" dirty="0" smtClean="0"/>
              <a:t>Asiakastietokanta</a:t>
            </a:r>
            <a:endParaRPr lang="fi-FI" sz="7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Mahdollisuus lisätä uusia asiakkaita</a:t>
            </a:r>
          </a:p>
          <a:p>
            <a:r>
              <a:rPr lang="fi-FI" sz="3200" dirty="0" smtClean="0"/>
              <a:t>Tiedot tietokannassa kryptattuna</a:t>
            </a:r>
          </a:p>
          <a:p>
            <a:r>
              <a:rPr lang="fi-FI" sz="3200" dirty="0" smtClean="0"/>
              <a:t>Sisältää tiedot asiakkaasta, yhteystiedoista sekä asiakkuudesta</a:t>
            </a:r>
          </a:p>
          <a:p>
            <a:r>
              <a:rPr lang="fi-FI" sz="3200" dirty="0" smtClean="0"/>
              <a:t>Yhteydessä kulunvalvontaan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38689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800" dirty="0" smtClean="0"/>
              <a:t>Kulkutunnisteet asiakkailla ja henkilökunnalla</a:t>
            </a:r>
          </a:p>
          <a:p>
            <a:r>
              <a:rPr lang="fi-FI" sz="2800" dirty="0" smtClean="0"/>
              <a:t>Tunniste mahdollistaa salille pääsyn sekä tuntien varaamisen</a:t>
            </a:r>
          </a:p>
          <a:p>
            <a:r>
              <a:rPr lang="fi-FI" sz="2800" dirty="0" smtClean="0"/>
              <a:t>Liikuntamuodon valinta</a:t>
            </a:r>
          </a:p>
          <a:p>
            <a:r>
              <a:rPr lang="fi-FI" sz="2800" dirty="0" smtClean="0"/>
              <a:t>Pystytään seuraamaan kortin ”lainaamista”</a:t>
            </a:r>
          </a:p>
          <a:p>
            <a:endParaRPr lang="fi-FI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7200" dirty="0" smtClean="0"/>
              <a:t>Kulunvalvonta</a:t>
            </a:r>
            <a:endParaRPr lang="fi-FI" sz="7200" dirty="0"/>
          </a:p>
        </p:txBody>
      </p:sp>
    </p:spTree>
    <p:extLst>
      <p:ext uri="{BB962C8B-B14F-4D97-AF65-F5344CB8AC3E}">
        <p14:creationId xmlns:p14="http://schemas.microsoft.com/office/powerpoint/2010/main" val="8562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2292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Ryhmäliikuntatuntien varaus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62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800" dirty="0" smtClean="0"/>
              <a:t>Helppokäyttöinen sekä asiakkaalle että työntekijälle</a:t>
            </a:r>
          </a:p>
          <a:p>
            <a:r>
              <a:rPr lang="fi-FI" sz="2800" dirty="0" smtClean="0"/>
              <a:t>Parantaa tietoturvallisuutta</a:t>
            </a:r>
          </a:p>
          <a:p>
            <a:r>
              <a:rPr lang="fi-FI" sz="2800" dirty="0" smtClean="0"/>
              <a:t>Helpottaa kävijöiden seuraamista (pummi)</a:t>
            </a:r>
          </a:p>
          <a:p>
            <a:r>
              <a:rPr lang="fi-FI" sz="2800" dirty="0" smtClean="0"/>
              <a:t>Nopeuttaa asiakkuuksien lisäämistä</a:t>
            </a:r>
          </a:p>
          <a:p>
            <a:r>
              <a:rPr lang="fi-FI" sz="2800" dirty="0" smtClean="0"/>
              <a:t>Tuo joustavuutta asiakkaille</a:t>
            </a:r>
            <a:endParaRPr lang="fi-FI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7200" dirty="0" smtClean="0"/>
              <a:t>Miksi?</a:t>
            </a:r>
            <a:endParaRPr lang="fi-FI" sz="7200" dirty="0"/>
          </a:p>
        </p:txBody>
      </p:sp>
    </p:spTree>
    <p:extLst>
      <p:ext uri="{BB962C8B-B14F-4D97-AF65-F5344CB8AC3E}">
        <p14:creationId xmlns:p14="http://schemas.microsoft.com/office/powerpoint/2010/main" val="8562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</TotalTime>
  <Words>70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Arnolds boys gym</vt:lpstr>
      <vt:lpstr>Komponentit</vt:lpstr>
      <vt:lpstr>Asiakastietokanta</vt:lpstr>
      <vt:lpstr>Kulunvalvonta</vt:lpstr>
      <vt:lpstr>Ryhmäliikuntatuntien varaus</vt:lpstr>
      <vt:lpstr>Miksi?</vt:lpstr>
    </vt:vector>
  </TitlesOfParts>
  <Company>Metropolia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Arto Rekonen</dc:creator>
  <cp:lastModifiedBy>Arto Rekonen</cp:lastModifiedBy>
  <cp:revision>4</cp:revision>
  <dcterms:created xsi:type="dcterms:W3CDTF">2012-11-27T13:48:40Z</dcterms:created>
  <dcterms:modified xsi:type="dcterms:W3CDTF">2012-11-27T14:30:03Z</dcterms:modified>
</cp:coreProperties>
</file>