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8599" y="281355"/>
            <a:ext cx="10829193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스코프 이해하기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LEGB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 &gt; Enclosed &gt; Gloabal &gt; Built-in 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지역(Local): 각 함수 내부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전역(Global): 모듈(파일) 내부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내장(Built-in): 파이썬 언어 자체에서 정의한 영역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 변수는 locals()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전역변수는 globals()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파이썬은 Static Scope를 가짐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243" y="705582"/>
            <a:ext cx="5514975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564948" y="1396813"/>
            <a:ext cx="6417475" cy="2984954"/>
            <a:chOff x="1581216" y="801955"/>
            <a:chExt cx="5622383" cy="2485021"/>
          </a:xfrm>
        </p:grpSpPr>
        <p:pic>
          <p:nvPicPr>
            <p:cNvPr id="92" name="Google Shape;9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85639" y="805881"/>
              <a:ext cx="2115219" cy="24810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" name="Google Shape;93;p14"/>
            <p:cNvGrpSpPr/>
            <p:nvPr/>
          </p:nvGrpSpPr>
          <p:grpSpPr>
            <a:xfrm>
              <a:off x="1608992" y="1152953"/>
              <a:ext cx="5594607" cy="1528699"/>
              <a:chOff x="4739053" y="2102523"/>
              <a:chExt cx="5594607" cy="1528699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4739053" y="2102523"/>
                <a:ext cx="615461" cy="281354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046784" y="3011366"/>
                <a:ext cx="615461" cy="281354"/>
              </a:xfrm>
              <a:prstGeom prst="rect">
                <a:avLst/>
              </a:prstGeom>
              <a:noFill/>
              <a:ln cap="flat" cmpd="sng" w="2857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002824" y="2707847"/>
                <a:ext cx="1151795" cy="923375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97;p14"/>
              <p:cNvSpPr txBox="1"/>
              <p:nvPr/>
            </p:nvSpPr>
            <p:spPr>
              <a:xfrm>
                <a:off x="5291570" y="2116899"/>
                <a:ext cx="1006148" cy="266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글로벌 변수</a:t>
                </a:r>
                <a:endParaRPr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5603064" y="3031110"/>
                <a:ext cx="694654" cy="234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지역변수</a:t>
                </a:r>
                <a:endParaRPr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99" name="Google Shape;99;p14"/>
              <p:cNvCxnSpPr/>
              <p:nvPr/>
            </p:nvCxnSpPr>
            <p:spPr>
              <a:xfrm>
                <a:off x="6153499" y="2862120"/>
                <a:ext cx="66862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0" name="Google Shape;100;p14"/>
              <p:cNvSpPr txBox="1"/>
              <p:nvPr/>
            </p:nvSpPr>
            <p:spPr>
              <a:xfrm>
                <a:off x="6830919" y="2426182"/>
                <a:ext cx="350274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global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X를 전역변수로 만듦</a:t>
                </a:r>
                <a:endParaRPr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전역변수x=2로 바꿈</a:t>
                </a:r>
                <a:endParaRPr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101" name="Google Shape;101;p14"/>
            <p:cNvCxnSpPr/>
            <p:nvPr/>
          </p:nvCxnSpPr>
          <p:spPr>
            <a:xfrm flipH="1">
              <a:off x="4118790" y="2244182"/>
              <a:ext cx="1814" cy="67073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2643248" y="3084858"/>
              <a:ext cx="1048818" cy="124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3" name="Google Shape;103;p14"/>
            <p:cNvSpPr txBox="1"/>
            <p:nvPr/>
          </p:nvSpPr>
          <p:spPr>
            <a:xfrm>
              <a:off x="3692066" y="2910721"/>
              <a:ext cx="350274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x=2로 바뀜</a:t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930402" y="1811098"/>
              <a:ext cx="1047532" cy="180733"/>
            </a:xfrm>
            <a:prstGeom prst="rect">
              <a:avLst/>
            </a:prstGeom>
            <a:solidFill>
              <a:srgbClr val="FFFF00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81216" y="801955"/>
              <a:ext cx="2119642" cy="248502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720" y="139572"/>
            <a:ext cx="6200775" cy="6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1083194" y="1855149"/>
            <a:ext cx="5477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example=[50,60,90,10]자기 자신을 곱한 값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752017" y="1225034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Example1.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192150" y="2432537"/>
            <a:ext cx="625042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print([x*y for x,y in zip(example,example)])</a:t>
            </a:r>
            <a:endParaRPr b="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083194" y="4044379"/>
            <a:ext cx="5439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1~5 사이의 숫자에 각각 7~9 숫자를 곱한 결과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752017" y="3414264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Example2.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192150" y="4674494"/>
            <a:ext cx="4567276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[i*j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range(1,6)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range(7,10)]</a:t>
            </a:r>
            <a:endParaRPr b="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254255" y="2192077"/>
            <a:ext cx="3074368" cy="175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 = int(input())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 prime():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for i in range(2, a) 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if a%i != 0: return '소수.'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else: return '소수X'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print(prime())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664094" y="73261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Example3.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105503" y="1523890"/>
            <a:ext cx="562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Input값을 받아 소수인지 아닌지 확인하는 로직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