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92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AC97-9C86-9A4C-BD44-93F34592AF68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0E86-3FFA-A04F-BCFA-80016EE07D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0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0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5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6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4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3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308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4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43B7-83DD-5F4E-8588-63BDAE4AFA50}" type="datetimeFigureOut">
              <a:rPr kumimoji="1" lang="ko-KR" altLang="en-US" smtClean="0"/>
              <a:t>2020. 4. 2.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737-7A73-8D44-B398-6834BD6F49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6571" y="26753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Open API</a:t>
            </a:r>
            <a:r>
              <a:rPr lang="ko-KR" altLang="en-US" dirty="0"/>
              <a:t>를 이용한 크롤링</a:t>
            </a:r>
            <a:br>
              <a:rPr lang="ko-KR" altLang="en-US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Flask</a:t>
            </a:r>
            <a:r>
              <a:rPr lang="ko-KR" altLang="en-US" dirty="0"/>
              <a:t>를 이용한 </a:t>
            </a:r>
            <a:r>
              <a:rPr lang="en-US" altLang="ko-KR" dirty="0"/>
              <a:t>API </a:t>
            </a:r>
            <a:r>
              <a:rPr lang="ko-KR" altLang="en-US" dirty="0"/>
              <a:t>만들기</a:t>
            </a:r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2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61509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크롤링 </a:t>
            </a:r>
            <a:r>
              <a:rPr kumimoji="1" lang="en-US" altLang="ko-KR" dirty="0" smtClean="0"/>
              <a:t>vs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API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387072"/>
            <a:ext cx="10976429" cy="4861328"/>
          </a:xfrm>
        </p:spPr>
        <p:txBody>
          <a:bodyPr>
            <a:normAutofit/>
          </a:bodyPr>
          <a:lstStyle/>
          <a:p>
            <a:r>
              <a:rPr kumimoji="1" lang="ko-KR" altLang="en-US" b="1" dirty="0" smtClean="0"/>
              <a:t>크롤링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lang="ko-KR" altLang="en-US" sz="2400" dirty="0"/>
              <a:t>온라인에 있는 다양한 데이터와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           정보들을 수집하는 기술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/>
          </a:p>
          <a:p>
            <a:r>
              <a:rPr kumimoji="1" lang="en-US" altLang="ko-KR" b="1" dirty="0" smtClean="0"/>
              <a:t>API</a:t>
            </a:r>
            <a:r>
              <a:rPr kumimoji="1" lang="ko-KR" altLang="en-US" b="1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lang="ko-KR" altLang="en-US" sz="2400" dirty="0"/>
              <a:t>공식적으로 데이터를 주고 받기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       위한 인터페이스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       -&gt; </a:t>
            </a:r>
            <a:r>
              <a:rPr kumimoji="1" lang="ko-KR" altLang="en-US" sz="2400" b="1" dirty="0" smtClean="0"/>
              <a:t>서버에 요청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340"/>
          <a:stretch/>
        </p:blipFill>
        <p:spPr>
          <a:xfrm>
            <a:off x="7615767" y="1070438"/>
            <a:ext cx="3494314" cy="29641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29" y="5043485"/>
            <a:ext cx="6714066" cy="170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409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11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API</a:t>
            </a:r>
            <a:endParaRPr kumimoji="1" lang="ko-KR" altLang="en-US" sz="48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029199"/>
          </a:xfrm>
        </p:spPr>
        <p:txBody>
          <a:bodyPr/>
          <a:lstStyle/>
          <a:p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A</a:t>
            </a:r>
            <a:r>
              <a:rPr lang="en-US" altLang="ko-KR" dirty="0" smtClean="0"/>
              <a:t>pplication </a:t>
            </a:r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dirty="0"/>
              <a:t>rogramming </a:t>
            </a:r>
            <a:r>
              <a:rPr lang="en-US" altLang="ko-KR" b="1" dirty="0" smtClean="0">
                <a:solidFill>
                  <a:srgbClr val="C00000"/>
                </a:solidFill>
              </a:rPr>
              <a:t>I</a:t>
            </a:r>
            <a:r>
              <a:rPr lang="en-US" altLang="ko-KR" dirty="0" smtClean="0"/>
              <a:t>nterface</a:t>
            </a:r>
            <a:br>
              <a:rPr lang="en-US" altLang="ko-KR" dirty="0" smtClean="0"/>
            </a:br>
            <a:endParaRPr kumimoji="1" lang="en-US" altLang="ko-KR" dirty="0"/>
          </a:p>
          <a:p>
            <a:r>
              <a:rPr kumimoji="1" lang="ko-KR" altLang="en-US" dirty="0" smtClean="0"/>
              <a:t>소프트웨어가 다른 소프트웨어로부터 </a:t>
            </a:r>
            <a:r>
              <a:rPr kumimoji="1" lang="ko-KR" altLang="en-US" b="1" dirty="0" smtClean="0">
                <a:solidFill>
                  <a:srgbClr val="C00000"/>
                </a:solidFill>
              </a:rPr>
              <a:t>지정된 형식으로 요청 </a:t>
            </a:r>
            <a:r>
              <a:rPr kumimoji="1" lang="en-US" altLang="ko-KR" b="1" dirty="0" smtClean="0">
                <a:solidFill>
                  <a:srgbClr val="C00000"/>
                </a:solidFill>
              </a:rPr>
              <a:t/>
            </a:r>
            <a:br>
              <a:rPr kumimoji="1" lang="en-US" altLang="ko-KR" b="1" dirty="0" smtClean="0">
                <a:solidFill>
                  <a:srgbClr val="C00000"/>
                </a:solidFill>
              </a:rPr>
            </a:br>
            <a:r>
              <a:rPr kumimoji="1" lang="ko-KR" altLang="en-US" b="1" dirty="0" smtClean="0">
                <a:solidFill>
                  <a:srgbClr val="C00000"/>
                </a:solidFill>
              </a:rPr>
              <a:t>명령을 받을 수 있는 수단 및 형식</a:t>
            </a:r>
            <a:r>
              <a:rPr kumimoji="1" lang="ko-KR" altLang="en-US" dirty="0" smtClean="0"/>
              <a:t>을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라고 함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41" y="3392974"/>
            <a:ext cx="8485717" cy="30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83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웹 프로그램 동작 </a:t>
            </a:r>
            <a:r>
              <a:rPr lang="ko-KR" altLang="en-US" sz="4800" dirty="0" smtClean="0"/>
              <a:t>과정</a:t>
            </a:r>
            <a:endParaRPr kumimoji="1"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음식점에서 손님이 음식을 주문하는 과정과 매우 유사</a:t>
            </a:r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7943"/>
            <a:ext cx="10816771" cy="335902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18400" y="3403600"/>
            <a:ext cx="1253067" cy="1828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/>
          <p:cNvCxnSpPr/>
          <p:nvPr/>
        </p:nvCxnSpPr>
        <p:spPr>
          <a:xfrm flipV="1">
            <a:off x="8602133" y="2997200"/>
            <a:ext cx="491067" cy="406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9093200" y="2590800"/>
            <a:ext cx="154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C00000"/>
                </a:solidFill>
              </a:rPr>
              <a:t>API</a:t>
            </a:r>
            <a:endParaRPr kumimoji="1"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4" y="1224503"/>
            <a:ext cx="10207171" cy="543029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11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smtClean="0"/>
              <a:t>웹 프로그램 동작 과정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620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667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REST API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3807199"/>
            <a:ext cx="5892802" cy="2359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4121180"/>
            <a:ext cx="5583767" cy="1732021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0265" y="1137984"/>
            <a:ext cx="11590867" cy="5029199"/>
          </a:xfrm>
        </p:spPr>
        <p:txBody>
          <a:bodyPr/>
          <a:lstStyle/>
          <a:p>
            <a:r>
              <a:rPr lang="en-US" altLang="ko-KR" b="1" dirty="0" smtClean="0"/>
              <a:t>REST : </a:t>
            </a:r>
            <a:r>
              <a:rPr lang="en-US" altLang="ko-KR" dirty="0"/>
              <a:t>HTTP</a:t>
            </a:r>
            <a:r>
              <a:rPr lang="ko-KR" altLang="en-US" dirty="0"/>
              <a:t>기반으로 필요한 자원에 접근하는 방식을 정해놓은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b="1" dirty="0"/>
              <a:t>GET, POST, PUT, DELETE </a:t>
            </a:r>
            <a:r>
              <a:rPr lang="en-US" altLang="ko-KR" dirty="0"/>
              <a:t>4</a:t>
            </a:r>
            <a:r>
              <a:rPr lang="ko-KR" altLang="en-US" dirty="0"/>
              <a:t>개의 메소드로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r>
              <a:rPr lang="en-US" altLang="ko-KR" b="1" dirty="0"/>
              <a:t>REST</a:t>
            </a:r>
            <a:r>
              <a:rPr lang="ko-KR" altLang="en-US" dirty="0"/>
              <a:t>에서는 자원에 접근 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로 </a:t>
            </a:r>
            <a:r>
              <a:rPr lang="ko-KR" altLang="en-US" dirty="0"/>
              <a:t>하게 </a:t>
            </a:r>
            <a:r>
              <a:rPr lang="ko-KR" altLang="en-US" dirty="0" smtClean="0"/>
              <a:t>됨</a:t>
            </a:r>
            <a:endParaRPr lang="en-US" altLang="ko-KR" b="1" dirty="0" smtClean="0"/>
          </a:p>
          <a:p>
            <a:r>
              <a:rPr lang="en-US" altLang="ko-KR" b="1" dirty="0" smtClean="0"/>
              <a:t>URI : </a:t>
            </a:r>
            <a:r>
              <a:rPr lang="ko-KR" altLang="en-US" dirty="0" smtClean="0"/>
              <a:t>자원을 구조와 함께 나타내는 형태의 구분자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7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</Words>
  <Application>Microsoft Macintosh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Open API를 이용한 크롤링 &amp; Flask를 이용한 API 만들기 </vt:lpstr>
      <vt:lpstr>크롤링 vs API</vt:lpstr>
      <vt:lpstr>PowerPoint 프레젠테이션</vt:lpstr>
      <vt:lpstr>웹 프로그램 동작 과정</vt:lpstr>
      <vt:lpstr>PowerPoint 프레젠테이션</vt:lpstr>
      <vt:lpstr>REST API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API를 이용한 크롤링 &amp; Flask를 이용한 API 만들기 </dc:title>
  <dc:creator>Microsoft Office 사용자</dc:creator>
  <cp:lastModifiedBy>Microsoft Office 사용자</cp:lastModifiedBy>
  <cp:revision>9</cp:revision>
  <dcterms:created xsi:type="dcterms:W3CDTF">2020-04-02T12:36:25Z</dcterms:created>
  <dcterms:modified xsi:type="dcterms:W3CDTF">2020-04-02T13:23:59Z</dcterms:modified>
</cp:coreProperties>
</file>