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SafeCity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Solução IoT para Segurança Pública em Cidades Inteligentes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Impactos Sociais e Ambientais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Social: mais segurança e participação cidadã</a:t>
            </a:r>
          </a:p>
          <a:p>
            <a:r>
              <a:t>• Ambiental: energia solar, menor emissão de CO₂ por viaturas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Viabilidade Técnica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Baixo consumo de energia</a:t>
            </a:r>
          </a:p>
          <a:p>
            <a:r>
              <a:t>• Adaptável a diferentes regiões</a:t>
            </a:r>
          </a:p>
          <a:p>
            <a:r>
              <a:t>• Escalável com crescimento da cidade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SafeCity integra tecnologias IoT para criar cidades mais seguras. Contribui com prevenção de crimes e melhora da qualidade de vida urbana.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urbanização crescente traz desafios à segurança pública.</a:t>
            </a:r>
          </a:p>
          <a:p>
            <a:r>
              <a:t>IoT permite vigilância em tempo real, análise de dados e resposta rápida a crimes.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Propor uma solução baseada em IoT que aumente a vigilância urbana, melhore a resposta policial e previna crimes em áreas urbanas.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Justificativa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Dispositivos IoT permitem coleta de dados em tempo real e automação de alertas de segurança. O projeto busca melhorar a qualidade de vida e a segurança urbana.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Estudo de Casos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Barcelona: sensores para tráfego e segurança</a:t>
            </a:r>
          </a:p>
          <a:p>
            <a:r>
              <a:t>• Singapura: sensores e IA para reconhecimento facial</a:t>
            </a:r>
          </a:p>
          <a:p>
            <a:r>
              <a:t>• Rio de Janeiro: Centro de Operações com dados em tempo real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Tabela Comparativa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abela_vantage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45920"/>
            <a:ext cx="7315200" cy="19565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Proposta: SafeCity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Sistema integrado com sensores acústicos, câmeras com IA, postes inteligentes, botões de emergência e plataforma na nuvem.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Funcionamento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Sensor detecta som suspeito</a:t>
            </a:r>
          </a:p>
          <a:p>
            <a:r>
              <a:t>2. Câmera ativa e IA analisa</a:t>
            </a:r>
          </a:p>
          <a:p>
            <a:r>
              <a:t>3. Luz aumenta e alerta a polícia</a:t>
            </a:r>
          </a:p>
          <a:p>
            <a:r>
              <a:t>4. Cidadão pode usar botão de emergência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Impactos Tecnológicos e Econômicos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Tecnológico: uso de IA, 5G, sensores IoT</a:t>
            </a:r>
          </a:p>
          <a:p>
            <a:r>
              <a:t>• Econômico: investimento moderado, economia com policiamento reativo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