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27432000" cy="3657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13EC"/>
    <a:srgbClr val="B2FFFF"/>
    <a:srgbClr val="FFFF99"/>
    <a:srgbClr val="006D6F"/>
    <a:srgbClr val="3F007F"/>
    <a:srgbClr val="FFFFE0"/>
    <a:srgbClr val="FF8C00"/>
    <a:srgbClr val="E7F8F1"/>
    <a:srgbClr val="6A0DAD"/>
    <a:srgbClr val="FFE4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8" d="100"/>
          <a:sy n="38" d="100"/>
        </p:scale>
        <p:origin x="614" y="-9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4A45-D5DD-4CB5-C59D-CF85BDFAA296}"/>
              </a:ext>
            </a:extLst>
          </p:cNvPr>
          <p:cNvSpPr>
            <a:spLocks noGrp="1"/>
          </p:cNvSpPr>
          <p:nvPr>
            <p:ph type="ctrTitle"/>
          </p:nvPr>
        </p:nvSpPr>
        <p:spPr>
          <a:xfrm>
            <a:off x="3429000" y="5985936"/>
            <a:ext cx="20574000" cy="12733867"/>
          </a:xfrm>
        </p:spPr>
        <p:txBody>
          <a:bodyPr anchor="b"/>
          <a:lstStyle>
            <a:lvl1pPr algn="ctr">
              <a:defRPr sz="13500"/>
            </a:lvl1pPr>
          </a:lstStyle>
          <a:p>
            <a:r>
              <a:rPr lang="en-US"/>
              <a:t>Click to edit Master title style</a:t>
            </a:r>
          </a:p>
        </p:txBody>
      </p:sp>
      <p:sp>
        <p:nvSpPr>
          <p:cNvPr id="3" name="Subtitle 2">
            <a:extLst>
              <a:ext uri="{FF2B5EF4-FFF2-40B4-BE49-F238E27FC236}">
                <a16:creationId xmlns:a16="http://schemas.microsoft.com/office/drawing/2014/main" id="{DC914DD2-3511-76F9-D2EC-474957680955}"/>
              </a:ext>
            </a:extLst>
          </p:cNvPr>
          <p:cNvSpPr>
            <a:spLocks noGrp="1"/>
          </p:cNvSpPr>
          <p:nvPr>
            <p:ph type="subTitle" idx="1"/>
          </p:nvPr>
        </p:nvSpPr>
        <p:spPr>
          <a:xfrm>
            <a:off x="3429000" y="19210869"/>
            <a:ext cx="20574000" cy="8830731"/>
          </a:xfrm>
        </p:spPr>
        <p:txBody>
          <a:bodyPr/>
          <a:lstStyle>
            <a:lvl1pPr marL="0" indent="0" algn="ctr">
              <a:buNone/>
              <a:defRPr sz="5400"/>
            </a:lvl1pPr>
            <a:lvl2pPr marL="1028700" indent="0" algn="ctr">
              <a:buNone/>
              <a:defRPr sz="4500"/>
            </a:lvl2pPr>
            <a:lvl3pPr marL="2057400" indent="0" algn="ctr">
              <a:buNone/>
              <a:defRPr sz="4050"/>
            </a:lvl3pPr>
            <a:lvl4pPr marL="3086100" indent="0" algn="ctr">
              <a:buNone/>
              <a:defRPr sz="3600"/>
            </a:lvl4pPr>
            <a:lvl5pPr marL="4114800" indent="0" algn="ctr">
              <a:buNone/>
              <a:defRPr sz="3600"/>
            </a:lvl5pPr>
            <a:lvl6pPr marL="5143500" indent="0" algn="ctr">
              <a:buNone/>
              <a:defRPr sz="3600"/>
            </a:lvl6pPr>
            <a:lvl7pPr marL="6172200" indent="0" algn="ctr">
              <a:buNone/>
              <a:defRPr sz="3600"/>
            </a:lvl7pPr>
            <a:lvl8pPr marL="7200900" indent="0" algn="ctr">
              <a:buNone/>
              <a:defRPr sz="3600"/>
            </a:lvl8pPr>
            <a:lvl9pPr marL="8229600" indent="0" algn="ctr">
              <a:buNone/>
              <a:defRPr sz="3600"/>
            </a:lvl9pPr>
          </a:lstStyle>
          <a:p>
            <a:r>
              <a:rPr lang="en-US"/>
              <a:t>Click to edit Master subtitle style</a:t>
            </a:r>
          </a:p>
        </p:txBody>
      </p:sp>
      <p:sp>
        <p:nvSpPr>
          <p:cNvPr id="4" name="Date Placeholder 3">
            <a:extLst>
              <a:ext uri="{FF2B5EF4-FFF2-40B4-BE49-F238E27FC236}">
                <a16:creationId xmlns:a16="http://schemas.microsoft.com/office/drawing/2014/main" id="{4AC74DA5-8230-39DB-AC77-03107BCE8B6B}"/>
              </a:ext>
            </a:extLst>
          </p:cNvPr>
          <p:cNvSpPr>
            <a:spLocks noGrp="1"/>
          </p:cNvSpPr>
          <p:nvPr>
            <p:ph type="dt" sz="half" idx="10"/>
          </p:nvPr>
        </p:nvSpPr>
        <p:spPr/>
        <p:txBody>
          <a:bodyPr/>
          <a:lstStyle/>
          <a:p>
            <a:fld id="{9CCAA44F-184F-4297-8D77-BED2E92183CB}" type="datetimeFigureOut">
              <a:rPr lang="en-US" smtClean="0"/>
              <a:t>3/8/2023</a:t>
            </a:fld>
            <a:endParaRPr lang="en-US"/>
          </a:p>
        </p:txBody>
      </p:sp>
      <p:sp>
        <p:nvSpPr>
          <p:cNvPr id="5" name="Footer Placeholder 4">
            <a:extLst>
              <a:ext uri="{FF2B5EF4-FFF2-40B4-BE49-F238E27FC236}">
                <a16:creationId xmlns:a16="http://schemas.microsoft.com/office/drawing/2014/main" id="{AB018074-0AF0-3728-88D2-6BB3B943D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9B4BF3-3BC4-405F-DF25-5B2C8C168AFD}"/>
              </a:ext>
            </a:extLst>
          </p:cNvPr>
          <p:cNvSpPr>
            <a:spLocks noGrp="1"/>
          </p:cNvSpPr>
          <p:nvPr>
            <p:ph type="sldNum" sz="quarter" idx="12"/>
          </p:nvPr>
        </p:nvSpPr>
        <p:spPr/>
        <p:txBody>
          <a:bodyPr/>
          <a:lstStyle/>
          <a:p>
            <a:fld id="{B6CCBCF1-55D4-47BE-81A8-4C13F0659973}" type="slidenum">
              <a:rPr lang="en-US" smtClean="0"/>
              <a:t>‹#›</a:t>
            </a:fld>
            <a:endParaRPr lang="en-US"/>
          </a:p>
        </p:txBody>
      </p:sp>
    </p:spTree>
    <p:extLst>
      <p:ext uri="{BB962C8B-B14F-4D97-AF65-F5344CB8AC3E}">
        <p14:creationId xmlns:p14="http://schemas.microsoft.com/office/powerpoint/2010/main" val="1876304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10333-617B-C511-1C05-0A5E7A1F23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038346-4680-EE52-334E-AFD3516556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DABC5-A566-AC02-A276-3F9957B659A9}"/>
              </a:ext>
            </a:extLst>
          </p:cNvPr>
          <p:cNvSpPr>
            <a:spLocks noGrp="1"/>
          </p:cNvSpPr>
          <p:nvPr>
            <p:ph type="dt" sz="half" idx="10"/>
          </p:nvPr>
        </p:nvSpPr>
        <p:spPr/>
        <p:txBody>
          <a:bodyPr/>
          <a:lstStyle/>
          <a:p>
            <a:fld id="{9CCAA44F-184F-4297-8D77-BED2E92183CB}" type="datetimeFigureOut">
              <a:rPr lang="en-US" smtClean="0"/>
              <a:t>3/8/2023</a:t>
            </a:fld>
            <a:endParaRPr lang="en-US"/>
          </a:p>
        </p:txBody>
      </p:sp>
      <p:sp>
        <p:nvSpPr>
          <p:cNvPr id="5" name="Footer Placeholder 4">
            <a:extLst>
              <a:ext uri="{FF2B5EF4-FFF2-40B4-BE49-F238E27FC236}">
                <a16:creationId xmlns:a16="http://schemas.microsoft.com/office/drawing/2014/main" id="{CAD2C643-C21F-07EA-9117-CB2A5F68C7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80582-78A7-3C9F-12C5-887C00260E72}"/>
              </a:ext>
            </a:extLst>
          </p:cNvPr>
          <p:cNvSpPr>
            <a:spLocks noGrp="1"/>
          </p:cNvSpPr>
          <p:nvPr>
            <p:ph type="sldNum" sz="quarter" idx="12"/>
          </p:nvPr>
        </p:nvSpPr>
        <p:spPr/>
        <p:txBody>
          <a:bodyPr/>
          <a:lstStyle/>
          <a:p>
            <a:fld id="{B6CCBCF1-55D4-47BE-81A8-4C13F0659973}" type="slidenum">
              <a:rPr lang="en-US" smtClean="0"/>
              <a:t>‹#›</a:t>
            </a:fld>
            <a:endParaRPr lang="en-US"/>
          </a:p>
        </p:txBody>
      </p:sp>
    </p:spTree>
    <p:extLst>
      <p:ext uri="{BB962C8B-B14F-4D97-AF65-F5344CB8AC3E}">
        <p14:creationId xmlns:p14="http://schemas.microsoft.com/office/powerpoint/2010/main" val="3513715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144803-C494-6351-4958-266E0A7B20A0}"/>
              </a:ext>
            </a:extLst>
          </p:cNvPr>
          <p:cNvSpPr>
            <a:spLocks noGrp="1"/>
          </p:cNvSpPr>
          <p:nvPr>
            <p:ph type="title" orient="vert"/>
          </p:nvPr>
        </p:nvSpPr>
        <p:spPr>
          <a:xfrm>
            <a:off x="19631025" y="1947334"/>
            <a:ext cx="5915025" cy="3099646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153C0D-244B-D3FC-ED86-298E44B46EF8}"/>
              </a:ext>
            </a:extLst>
          </p:cNvPr>
          <p:cNvSpPr>
            <a:spLocks noGrp="1"/>
          </p:cNvSpPr>
          <p:nvPr>
            <p:ph type="body" orient="vert" idx="1"/>
          </p:nvPr>
        </p:nvSpPr>
        <p:spPr>
          <a:xfrm>
            <a:off x="1885950" y="1947334"/>
            <a:ext cx="17402175" cy="30996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F210E9-F309-F486-7185-90B887B4E9F7}"/>
              </a:ext>
            </a:extLst>
          </p:cNvPr>
          <p:cNvSpPr>
            <a:spLocks noGrp="1"/>
          </p:cNvSpPr>
          <p:nvPr>
            <p:ph type="dt" sz="half" idx="10"/>
          </p:nvPr>
        </p:nvSpPr>
        <p:spPr/>
        <p:txBody>
          <a:bodyPr/>
          <a:lstStyle/>
          <a:p>
            <a:fld id="{9CCAA44F-184F-4297-8D77-BED2E92183CB}" type="datetimeFigureOut">
              <a:rPr lang="en-US" smtClean="0"/>
              <a:t>3/8/2023</a:t>
            </a:fld>
            <a:endParaRPr lang="en-US"/>
          </a:p>
        </p:txBody>
      </p:sp>
      <p:sp>
        <p:nvSpPr>
          <p:cNvPr id="5" name="Footer Placeholder 4">
            <a:extLst>
              <a:ext uri="{FF2B5EF4-FFF2-40B4-BE49-F238E27FC236}">
                <a16:creationId xmlns:a16="http://schemas.microsoft.com/office/drawing/2014/main" id="{97FE450A-6E58-1841-0C17-AF2ECC9899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7D4CEA-4566-6A3D-96A1-2CEA11FE79A3}"/>
              </a:ext>
            </a:extLst>
          </p:cNvPr>
          <p:cNvSpPr>
            <a:spLocks noGrp="1"/>
          </p:cNvSpPr>
          <p:nvPr>
            <p:ph type="sldNum" sz="quarter" idx="12"/>
          </p:nvPr>
        </p:nvSpPr>
        <p:spPr/>
        <p:txBody>
          <a:bodyPr/>
          <a:lstStyle/>
          <a:p>
            <a:fld id="{B6CCBCF1-55D4-47BE-81A8-4C13F0659973}" type="slidenum">
              <a:rPr lang="en-US" smtClean="0"/>
              <a:t>‹#›</a:t>
            </a:fld>
            <a:endParaRPr lang="en-US"/>
          </a:p>
        </p:txBody>
      </p:sp>
    </p:spTree>
    <p:extLst>
      <p:ext uri="{BB962C8B-B14F-4D97-AF65-F5344CB8AC3E}">
        <p14:creationId xmlns:p14="http://schemas.microsoft.com/office/powerpoint/2010/main" val="2447349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A2A7E-402E-5202-EF22-AB806F8AA6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66CA2C-F172-8EB5-5B60-F6523B33D8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68BDAF-F363-4551-3576-CA5705A0DE31}"/>
              </a:ext>
            </a:extLst>
          </p:cNvPr>
          <p:cNvSpPr>
            <a:spLocks noGrp="1"/>
          </p:cNvSpPr>
          <p:nvPr>
            <p:ph type="dt" sz="half" idx="10"/>
          </p:nvPr>
        </p:nvSpPr>
        <p:spPr/>
        <p:txBody>
          <a:bodyPr/>
          <a:lstStyle/>
          <a:p>
            <a:fld id="{9CCAA44F-184F-4297-8D77-BED2E92183CB}" type="datetimeFigureOut">
              <a:rPr lang="en-US" smtClean="0"/>
              <a:t>3/8/2023</a:t>
            </a:fld>
            <a:endParaRPr lang="en-US"/>
          </a:p>
        </p:txBody>
      </p:sp>
      <p:sp>
        <p:nvSpPr>
          <p:cNvPr id="5" name="Footer Placeholder 4">
            <a:extLst>
              <a:ext uri="{FF2B5EF4-FFF2-40B4-BE49-F238E27FC236}">
                <a16:creationId xmlns:a16="http://schemas.microsoft.com/office/drawing/2014/main" id="{2728DE38-BD95-D7A5-165D-0BA759189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22CEDD-67AD-C750-5F68-2395D41FDA50}"/>
              </a:ext>
            </a:extLst>
          </p:cNvPr>
          <p:cNvSpPr>
            <a:spLocks noGrp="1"/>
          </p:cNvSpPr>
          <p:nvPr>
            <p:ph type="sldNum" sz="quarter" idx="12"/>
          </p:nvPr>
        </p:nvSpPr>
        <p:spPr/>
        <p:txBody>
          <a:bodyPr/>
          <a:lstStyle/>
          <a:p>
            <a:fld id="{B6CCBCF1-55D4-47BE-81A8-4C13F0659973}" type="slidenum">
              <a:rPr lang="en-US" smtClean="0"/>
              <a:t>‹#›</a:t>
            </a:fld>
            <a:endParaRPr lang="en-US"/>
          </a:p>
        </p:txBody>
      </p:sp>
    </p:spTree>
    <p:extLst>
      <p:ext uri="{BB962C8B-B14F-4D97-AF65-F5344CB8AC3E}">
        <p14:creationId xmlns:p14="http://schemas.microsoft.com/office/powerpoint/2010/main" val="1712589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12AD-7204-2D5A-48D1-A2F6FF1F82E3}"/>
              </a:ext>
            </a:extLst>
          </p:cNvPr>
          <p:cNvSpPr>
            <a:spLocks noGrp="1"/>
          </p:cNvSpPr>
          <p:nvPr>
            <p:ph type="title"/>
          </p:nvPr>
        </p:nvSpPr>
        <p:spPr>
          <a:xfrm>
            <a:off x="1871663" y="9118606"/>
            <a:ext cx="23660100" cy="15214597"/>
          </a:xfrm>
        </p:spPr>
        <p:txBody>
          <a:bodyPr anchor="b"/>
          <a:lstStyle>
            <a:lvl1pPr>
              <a:defRPr sz="13500"/>
            </a:lvl1pPr>
          </a:lstStyle>
          <a:p>
            <a:r>
              <a:rPr lang="en-US"/>
              <a:t>Click to edit Master title style</a:t>
            </a:r>
          </a:p>
        </p:txBody>
      </p:sp>
      <p:sp>
        <p:nvSpPr>
          <p:cNvPr id="3" name="Text Placeholder 2">
            <a:extLst>
              <a:ext uri="{FF2B5EF4-FFF2-40B4-BE49-F238E27FC236}">
                <a16:creationId xmlns:a16="http://schemas.microsoft.com/office/drawing/2014/main" id="{01528F31-116C-9A50-0E49-071F9DA8E1DE}"/>
              </a:ext>
            </a:extLst>
          </p:cNvPr>
          <p:cNvSpPr>
            <a:spLocks noGrp="1"/>
          </p:cNvSpPr>
          <p:nvPr>
            <p:ph type="body" idx="1"/>
          </p:nvPr>
        </p:nvSpPr>
        <p:spPr>
          <a:xfrm>
            <a:off x="1871663" y="24477139"/>
            <a:ext cx="23660100" cy="8000997"/>
          </a:xfrm>
        </p:spPr>
        <p:txBody>
          <a:bodyPr/>
          <a:lstStyle>
            <a:lvl1pPr marL="0" indent="0">
              <a:buNone/>
              <a:defRPr sz="5400">
                <a:solidFill>
                  <a:schemeClr val="tx1">
                    <a:tint val="75000"/>
                  </a:schemeClr>
                </a:solidFill>
              </a:defRPr>
            </a:lvl1pPr>
            <a:lvl2pPr marL="1028700" indent="0">
              <a:buNone/>
              <a:defRPr sz="4500">
                <a:solidFill>
                  <a:schemeClr val="tx1">
                    <a:tint val="75000"/>
                  </a:schemeClr>
                </a:solidFill>
              </a:defRPr>
            </a:lvl2pPr>
            <a:lvl3pPr marL="2057400" indent="0">
              <a:buNone/>
              <a:defRPr sz="4050">
                <a:solidFill>
                  <a:schemeClr val="tx1">
                    <a:tint val="75000"/>
                  </a:schemeClr>
                </a:solidFill>
              </a:defRPr>
            </a:lvl3pPr>
            <a:lvl4pPr marL="3086100" indent="0">
              <a:buNone/>
              <a:defRPr sz="3600">
                <a:solidFill>
                  <a:schemeClr val="tx1">
                    <a:tint val="75000"/>
                  </a:schemeClr>
                </a:solidFill>
              </a:defRPr>
            </a:lvl4pPr>
            <a:lvl5pPr marL="4114800" indent="0">
              <a:buNone/>
              <a:defRPr sz="3600">
                <a:solidFill>
                  <a:schemeClr val="tx1">
                    <a:tint val="75000"/>
                  </a:schemeClr>
                </a:solidFill>
              </a:defRPr>
            </a:lvl5pPr>
            <a:lvl6pPr marL="5143500" indent="0">
              <a:buNone/>
              <a:defRPr sz="3600">
                <a:solidFill>
                  <a:schemeClr val="tx1">
                    <a:tint val="75000"/>
                  </a:schemeClr>
                </a:solidFill>
              </a:defRPr>
            </a:lvl6pPr>
            <a:lvl7pPr marL="6172200" indent="0">
              <a:buNone/>
              <a:defRPr sz="3600">
                <a:solidFill>
                  <a:schemeClr val="tx1">
                    <a:tint val="75000"/>
                  </a:schemeClr>
                </a:solidFill>
              </a:defRPr>
            </a:lvl7pPr>
            <a:lvl8pPr marL="7200900" indent="0">
              <a:buNone/>
              <a:defRPr sz="3600">
                <a:solidFill>
                  <a:schemeClr val="tx1">
                    <a:tint val="75000"/>
                  </a:schemeClr>
                </a:solidFill>
              </a:defRPr>
            </a:lvl8pPr>
            <a:lvl9pPr marL="8229600" indent="0">
              <a:buNone/>
              <a:defRPr sz="3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4F6C4A-2B82-35E8-E8BA-3FC62E83C7C0}"/>
              </a:ext>
            </a:extLst>
          </p:cNvPr>
          <p:cNvSpPr>
            <a:spLocks noGrp="1"/>
          </p:cNvSpPr>
          <p:nvPr>
            <p:ph type="dt" sz="half" idx="10"/>
          </p:nvPr>
        </p:nvSpPr>
        <p:spPr/>
        <p:txBody>
          <a:bodyPr/>
          <a:lstStyle/>
          <a:p>
            <a:fld id="{9CCAA44F-184F-4297-8D77-BED2E92183CB}" type="datetimeFigureOut">
              <a:rPr lang="en-US" smtClean="0"/>
              <a:t>3/8/2023</a:t>
            </a:fld>
            <a:endParaRPr lang="en-US"/>
          </a:p>
        </p:txBody>
      </p:sp>
      <p:sp>
        <p:nvSpPr>
          <p:cNvPr id="5" name="Footer Placeholder 4">
            <a:extLst>
              <a:ext uri="{FF2B5EF4-FFF2-40B4-BE49-F238E27FC236}">
                <a16:creationId xmlns:a16="http://schemas.microsoft.com/office/drawing/2014/main" id="{42C3A8DF-620E-4D5A-D722-BA2566D16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6BC6E-E617-5B90-F248-8AE32096870F}"/>
              </a:ext>
            </a:extLst>
          </p:cNvPr>
          <p:cNvSpPr>
            <a:spLocks noGrp="1"/>
          </p:cNvSpPr>
          <p:nvPr>
            <p:ph type="sldNum" sz="quarter" idx="12"/>
          </p:nvPr>
        </p:nvSpPr>
        <p:spPr/>
        <p:txBody>
          <a:bodyPr/>
          <a:lstStyle/>
          <a:p>
            <a:fld id="{B6CCBCF1-55D4-47BE-81A8-4C13F0659973}" type="slidenum">
              <a:rPr lang="en-US" smtClean="0"/>
              <a:t>‹#›</a:t>
            </a:fld>
            <a:endParaRPr lang="en-US"/>
          </a:p>
        </p:txBody>
      </p:sp>
    </p:spTree>
    <p:extLst>
      <p:ext uri="{BB962C8B-B14F-4D97-AF65-F5344CB8AC3E}">
        <p14:creationId xmlns:p14="http://schemas.microsoft.com/office/powerpoint/2010/main" val="2055316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E9800-5E7B-6433-867C-5C86EBE42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0ED306-9190-E962-F89E-002CEDE68358}"/>
              </a:ext>
            </a:extLst>
          </p:cNvPr>
          <p:cNvSpPr>
            <a:spLocks noGrp="1"/>
          </p:cNvSpPr>
          <p:nvPr>
            <p:ph sz="half" idx="1"/>
          </p:nvPr>
        </p:nvSpPr>
        <p:spPr>
          <a:xfrm>
            <a:off x="18859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E845BE-F5CA-759D-AF4D-502DBA4AC9B6}"/>
              </a:ext>
            </a:extLst>
          </p:cNvPr>
          <p:cNvSpPr>
            <a:spLocks noGrp="1"/>
          </p:cNvSpPr>
          <p:nvPr>
            <p:ph sz="half" idx="2"/>
          </p:nvPr>
        </p:nvSpPr>
        <p:spPr>
          <a:xfrm>
            <a:off x="138874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61198B-0016-0DAD-9276-BA4D07A6AF31}"/>
              </a:ext>
            </a:extLst>
          </p:cNvPr>
          <p:cNvSpPr>
            <a:spLocks noGrp="1"/>
          </p:cNvSpPr>
          <p:nvPr>
            <p:ph type="dt" sz="half" idx="10"/>
          </p:nvPr>
        </p:nvSpPr>
        <p:spPr/>
        <p:txBody>
          <a:bodyPr/>
          <a:lstStyle/>
          <a:p>
            <a:fld id="{9CCAA44F-184F-4297-8D77-BED2E92183CB}" type="datetimeFigureOut">
              <a:rPr lang="en-US" smtClean="0"/>
              <a:t>3/8/2023</a:t>
            </a:fld>
            <a:endParaRPr lang="en-US"/>
          </a:p>
        </p:txBody>
      </p:sp>
      <p:sp>
        <p:nvSpPr>
          <p:cNvPr id="6" name="Footer Placeholder 5">
            <a:extLst>
              <a:ext uri="{FF2B5EF4-FFF2-40B4-BE49-F238E27FC236}">
                <a16:creationId xmlns:a16="http://schemas.microsoft.com/office/drawing/2014/main" id="{3FC159E5-BB2F-4F5D-D720-72F200C06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CEC0A-94C5-44A8-EEED-E1BF43EF69E7}"/>
              </a:ext>
            </a:extLst>
          </p:cNvPr>
          <p:cNvSpPr>
            <a:spLocks noGrp="1"/>
          </p:cNvSpPr>
          <p:nvPr>
            <p:ph type="sldNum" sz="quarter" idx="12"/>
          </p:nvPr>
        </p:nvSpPr>
        <p:spPr/>
        <p:txBody>
          <a:bodyPr/>
          <a:lstStyle/>
          <a:p>
            <a:fld id="{B6CCBCF1-55D4-47BE-81A8-4C13F0659973}" type="slidenum">
              <a:rPr lang="en-US" smtClean="0"/>
              <a:t>‹#›</a:t>
            </a:fld>
            <a:endParaRPr lang="en-US"/>
          </a:p>
        </p:txBody>
      </p:sp>
    </p:spTree>
    <p:extLst>
      <p:ext uri="{BB962C8B-B14F-4D97-AF65-F5344CB8AC3E}">
        <p14:creationId xmlns:p14="http://schemas.microsoft.com/office/powerpoint/2010/main" val="2437759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D7914-7362-322C-E000-649D09BCB1BF}"/>
              </a:ext>
            </a:extLst>
          </p:cNvPr>
          <p:cNvSpPr>
            <a:spLocks noGrp="1"/>
          </p:cNvSpPr>
          <p:nvPr>
            <p:ph type="title"/>
          </p:nvPr>
        </p:nvSpPr>
        <p:spPr>
          <a:xfrm>
            <a:off x="1889523" y="1947336"/>
            <a:ext cx="23660100" cy="7069669"/>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C90046-C345-FFE0-2AA1-D35EA1A7CA87}"/>
              </a:ext>
            </a:extLst>
          </p:cNvPr>
          <p:cNvSpPr>
            <a:spLocks noGrp="1"/>
          </p:cNvSpPr>
          <p:nvPr>
            <p:ph type="body" idx="1"/>
          </p:nvPr>
        </p:nvSpPr>
        <p:spPr>
          <a:xfrm>
            <a:off x="1889524" y="8966203"/>
            <a:ext cx="11605021" cy="4394197"/>
          </a:xfrm>
        </p:spPr>
        <p:txBody>
          <a:bodyPr anchor="b"/>
          <a:lstStyle>
            <a:lvl1pPr marL="0" indent="0">
              <a:buNone/>
              <a:defRPr sz="5400" b="1"/>
            </a:lvl1pPr>
            <a:lvl2pPr marL="1028700" indent="0">
              <a:buNone/>
              <a:defRPr sz="4500" b="1"/>
            </a:lvl2pPr>
            <a:lvl3pPr marL="2057400" indent="0">
              <a:buNone/>
              <a:defRPr sz="4050" b="1"/>
            </a:lvl3pPr>
            <a:lvl4pPr marL="3086100" indent="0">
              <a:buNone/>
              <a:defRPr sz="3600" b="1"/>
            </a:lvl4pPr>
            <a:lvl5pPr marL="4114800" indent="0">
              <a:buNone/>
              <a:defRPr sz="3600" b="1"/>
            </a:lvl5pPr>
            <a:lvl6pPr marL="5143500" indent="0">
              <a:buNone/>
              <a:defRPr sz="3600" b="1"/>
            </a:lvl6pPr>
            <a:lvl7pPr marL="6172200" indent="0">
              <a:buNone/>
              <a:defRPr sz="3600" b="1"/>
            </a:lvl7pPr>
            <a:lvl8pPr marL="7200900" indent="0">
              <a:buNone/>
              <a:defRPr sz="3600" b="1"/>
            </a:lvl8pPr>
            <a:lvl9pPr marL="8229600" indent="0">
              <a:buNone/>
              <a:defRPr sz="3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F0AE5C-7A7C-5F7D-4090-6D94424D09C3}"/>
              </a:ext>
            </a:extLst>
          </p:cNvPr>
          <p:cNvSpPr>
            <a:spLocks noGrp="1"/>
          </p:cNvSpPr>
          <p:nvPr>
            <p:ph sz="half" idx="2"/>
          </p:nvPr>
        </p:nvSpPr>
        <p:spPr>
          <a:xfrm>
            <a:off x="1889524" y="13360400"/>
            <a:ext cx="11605021"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28A97D-043F-DC4E-9E63-1BD8FC87BEEC}"/>
              </a:ext>
            </a:extLst>
          </p:cNvPr>
          <p:cNvSpPr>
            <a:spLocks noGrp="1"/>
          </p:cNvSpPr>
          <p:nvPr>
            <p:ph type="body" sz="quarter" idx="3"/>
          </p:nvPr>
        </p:nvSpPr>
        <p:spPr>
          <a:xfrm>
            <a:off x="13887450" y="8966203"/>
            <a:ext cx="11662173" cy="4394197"/>
          </a:xfrm>
        </p:spPr>
        <p:txBody>
          <a:bodyPr anchor="b"/>
          <a:lstStyle>
            <a:lvl1pPr marL="0" indent="0">
              <a:buNone/>
              <a:defRPr sz="5400" b="1"/>
            </a:lvl1pPr>
            <a:lvl2pPr marL="1028700" indent="0">
              <a:buNone/>
              <a:defRPr sz="4500" b="1"/>
            </a:lvl2pPr>
            <a:lvl3pPr marL="2057400" indent="0">
              <a:buNone/>
              <a:defRPr sz="4050" b="1"/>
            </a:lvl3pPr>
            <a:lvl4pPr marL="3086100" indent="0">
              <a:buNone/>
              <a:defRPr sz="3600" b="1"/>
            </a:lvl4pPr>
            <a:lvl5pPr marL="4114800" indent="0">
              <a:buNone/>
              <a:defRPr sz="3600" b="1"/>
            </a:lvl5pPr>
            <a:lvl6pPr marL="5143500" indent="0">
              <a:buNone/>
              <a:defRPr sz="3600" b="1"/>
            </a:lvl6pPr>
            <a:lvl7pPr marL="6172200" indent="0">
              <a:buNone/>
              <a:defRPr sz="3600" b="1"/>
            </a:lvl7pPr>
            <a:lvl8pPr marL="7200900" indent="0">
              <a:buNone/>
              <a:defRPr sz="3600" b="1"/>
            </a:lvl8pPr>
            <a:lvl9pPr marL="8229600" indent="0">
              <a:buNone/>
              <a:defRPr sz="3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E8FFE0-B616-C566-C4FD-0B0AECACBE40}"/>
              </a:ext>
            </a:extLst>
          </p:cNvPr>
          <p:cNvSpPr>
            <a:spLocks noGrp="1"/>
          </p:cNvSpPr>
          <p:nvPr>
            <p:ph sz="quarter" idx="4"/>
          </p:nvPr>
        </p:nvSpPr>
        <p:spPr>
          <a:xfrm>
            <a:off x="13887450" y="13360400"/>
            <a:ext cx="11662173"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557C7A-F85E-BDD6-C72F-81725F768E04}"/>
              </a:ext>
            </a:extLst>
          </p:cNvPr>
          <p:cNvSpPr>
            <a:spLocks noGrp="1"/>
          </p:cNvSpPr>
          <p:nvPr>
            <p:ph type="dt" sz="half" idx="10"/>
          </p:nvPr>
        </p:nvSpPr>
        <p:spPr/>
        <p:txBody>
          <a:bodyPr/>
          <a:lstStyle/>
          <a:p>
            <a:fld id="{9CCAA44F-184F-4297-8D77-BED2E92183CB}" type="datetimeFigureOut">
              <a:rPr lang="en-US" smtClean="0"/>
              <a:t>3/8/2023</a:t>
            </a:fld>
            <a:endParaRPr lang="en-US"/>
          </a:p>
        </p:txBody>
      </p:sp>
      <p:sp>
        <p:nvSpPr>
          <p:cNvPr id="8" name="Footer Placeholder 7">
            <a:extLst>
              <a:ext uri="{FF2B5EF4-FFF2-40B4-BE49-F238E27FC236}">
                <a16:creationId xmlns:a16="http://schemas.microsoft.com/office/drawing/2014/main" id="{A4650A01-CE08-E347-EC0E-56ABAF9583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232EDD-44F4-E9B7-20F6-AB546D2CC4DA}"/>
              </a:ext>
            </a:extLst>
          </p:cNvPr>
          <p:cNvSpPr>
            <a:spLocks noGrp="1"/>
          </p:cNvSpPr>
          <p:nvPr>
            <p:ph type="sldNum" sz="quarter" idx="12"/>
          </p:nvPr>
        </p:nvSpPr>
        <p:spPr/>
        <p:txBody>
          <a:bodyPr/>
          <a:lstStyle/>
          <a:p>
            <a:fld id="{B6CCBCF1-55D4-47BE-81A8-4C13F0659973}" type="slidenum">
              <a:rPr lang="en-US" smtClean="0"/>
              <a:t>‹#›</a:t>
            </a:fld>
            <a:endParaRPr lang="en-US"/>
          </a:p>
        </p:txBody>
      </p:sp>
    </p:spTree>
    <p:extLst>
      <p:ext uri="{BB962C8B-B14F-4D97-AF65-F5344CB8AC3E}">
        <p14:creationId xmlns:p14="http://schemas.microsoft.com/office/powerpoint/2010/main" val="4169356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72C5-5891-03E8-C271-7DBB52A28C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3D2AB4-501E-C3B1-3974-54D5AA19596A}"/>
              </a:ext>
            </a:extLst>
          </p:cNvPr>
          <p:cNvSpPr>
            <a:spLocks noGrp="1"/>
          </p:cNvSpPr>
          <p:nvPr>
            <p:ph type="dt" sz="half" idx="10"/>
          </p:nvPr>
        </p:nvSpPr>
        <p:spPr/>
        <p:txBody>
          <a:bodyPr/>
          <a:lstStyle/>
          <a:p>
            <a:fld id="{9CCAA44F-184F-4297-8D77-BED2E92183CB}" type="datetimeFigureOut">
              <a:rPr lang="en-US" smtClean="0"/>
              <a:t>3/8/2023</a:t>
            </a:fld>
            <a:endParaRPr lang="en-US"/>
          </a:p>
        </p:txBody>
      </p:sp>
      <p:sp>
        <p:nvSpPr>
          <p:cNvPr id="4" name="Footer Placeholder 3">
            <a:extLst>
              <a:ext uri="{FF2B5EF4-FFF2-40B4-BE49-F238E27FC236}">
                <a16:creationId xmlns:a16="http://schemas.microsoft.com/office/drawing/2014/main" id="{E7C6A5E7-2E31-439E-868C-322EBB6348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813700-7C14-7CA2-FEB9-9F0906AB9548}"/>
              </a:ext>
            </a:extLst>
          </p:cNvPr>
          <p:cNvSpPr>
            <a:spLocks noGrp="1"/>
          </p:cNvSpPr>
          <p:nvPr>
            <p:ph type="sldNum" sz="quarter" idx="12"/>
          </p:nvPr>
        </p:nvSpPr>
        <p:spPr/>
        <p:txBody>
          <a:bodyPr/>
          <a:lstStyle/>
          <a:p>
            <a:fld id="{B6CCBCF1-55D4-47BE-81A8-4C13F0659973}" type="slidenum">
              <a:rPr lang="en-US" smtClean="0"/>
              <a:t>‹#›</a:t>
            </a:fld>
            <a:endParaRPr lang="en-US"/>
          </a:p>
        </p:txBody>
      </p:sp>
    </p:spTree>
    <p:extLst>
      <p:ext uri="{BB962C8B-B14F-4D97-AF65-F5344CB8AC3E}">
        <p14:creationId xmlns:p14="http://schemas.microsoft.com/office/powerpoint/2010/main" val="3890250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7FA95B-6455-8B0B-A1C2-60B7AA2FA5AC}"/>
              </a:ext>
            </a:extLst>
          </p:cNvPr>
          <p:cNvSpPr>
            <a:spLocks noGrp="1"/>
          </p:cNvSpPr>
          <p:nvPr>
            <p:ph type="dt" sz="half" idx="10"/>
          </p:nvPr>
        </p:nvSpPr>
        <p:spPr/>
        <p:txBody>
          <a:bodyPr/>
          <a:lstStyle/>
          <a:p>
            <a:fld id="{9CCAA44F-184F-4297-8D77-BED2E92183CB}" type="datetimeFigureOut">
              <a:rPr lang="en-US" smtClean="0"/>
              <a:t>3/8/2023</a:t>
            </a:fld>
            <a:endParaRPr lang="en-US"/>
          </a:p>
        </p:txBody>
      </p:sp>
      <p:sp>
        <p:nvSpPr>
          <p:cNvPr id="3" name="Footer Placeholder 2">
            <a:extLst>
              <a:ext uri="{FF2B5EF4-FFF2-40B4-BE49-F238E27FC236}">
                <a16:creationId xmlns:a16="http://schemas.microsoft.com/office/drawing/2014/main" id="{DEB606B4-CB56-87BC-7E02-E6B38B18BB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61B855-2ADE-FBFF-CBA6-1D0F489348EA}"/>
              </a:ext>
            </a:extLst>
          </p:cNvPr>
          <p:cNvSpPr>
            <a:spLocks noGrp="1"/>
          </p:cNvSpPr>
          <p:nvPr>
            <p:ph type="sldNum" sz="quarter" idx="12"/>
          </p:nvPr>
        </p:nvSpPr>
        <p:spPr/>
        <p:txBody>
          <a:bodyPr/>
          <a:lstStyle/>
          <a:p>
            <a:fld id="{B6CCBCF1-55D4-47BE-81A8-4C13F0659973}" type="slidenum">
              <a:rPr lang="en-US" smtClean="0"/>
              <a:t>‹#›</a:t>
            </a:fld>
            <a:endParaRPr lang="en-US"/>
          </a:p>
        </p:txBody>
      </p:sp>
    </p:spTree>
    <p:extLst>
      <p:ext uri="{BB962C8B-B14F-4D97-AF65-F5344CB8AC3E}">
        <p14:creationId xmlns:p14="http://schemas.microsoft.com/office/powerpoint/2010/main" val="447952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74238-8DA2-08AF-E917-C50EE0E9DD8E}"/>
              </a:ext>
            </a:extLst>
          </p:cNvPr>
          <p:cNvSpPr>
            <a:spLocks noGrp="1"/>
          </p:cNvSpPr>
          <p:nvPr>
            <p:ph type="title"/>
          </p:nvPr>
        </p:nvSpPr>
        <p:spPr>
          <a:xfrm>
            <a:off x="1889524" y="2438400"/>
            <a:ext cx="8847533" cy="8534400"/>
          </a:xfrm>
        </p:spPr>
        <p:txBody>
          <a:bodyPr anchor="b"/>
          <a:lstStyle>
            <a:lvl1pPr>
              <a:defRPr sz="7200"/>
            </a:lvl1pPr>
          </a:lstStyle>
          <a:p>
            <a:r>
              <a:rPr lang="en-US"/>
              <a:t>Click to edit Master title style</a:t>
            </a:r>
          </a:p>
        </p:txBody>
      </p:sp>
      <p:sp>
        <p:nvSpPr>
          <p:cNvPr id="3" name="Content Placeholder 2">
            <a:extLst>
              <a:ext uri="{FF2B5EF4-FFF2-40B4-BE49-F238E27FC236}">
                <a16:creationId xmlns:a16="http://schemas.microsoft.com/office/drawing/2014/main" id="{309A969C-821B-4BFE-1DBA-28F20B7C142A}"/>
              </a:ext>
            </a:extLst>
          </p:cNvPr>
          <p:cNvSpPr>
            <a:spLocks noGrp="1"/>
          </p:cNvSpPr>
          <p:nvPr>
            <p:ph idx="1"/>
          </p:nvPr>
        </p:nvSpPr>
        <p:spPr>
          <a:xfrm>
            <a:off x="11662173" y="5266269"/>
            <a:ext cx="13887450" cy="25992667"/>
          </a:xfrm>
        </p:spPr>
        <p:txBody>
          <a:bodyPr/>
          <a:lstStyle>
            <a:lvl1pPr>
              <a:defRPr sz="7200"/>
            </a:lvl1pPr>
            <a:lvl2pPr>
              <a:defRPr sz="63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CFB5E5-9837-1B45-B873-3B593E0D6BB7}"/>
              </a:ext>
            </a:extLst>
          </p:cNvPr>
          <p:cNvSpPr>
            <a:spLocks noGrp="1"/>
          </p:cNvSpPr>
          <p:nvPr>
            <p:ph type="body" sz="half" idx="2"/>
          </p:nvPr>
        </p:nvSpPr>
        <p:spPr>
          <a:xfrm>
            <a:off x="1889524" y="10972800"/>
            <a:ext cx="8847533" cy="20328469"/>
          </a:xfrm>
        </p:spPr>
        <p:txBody>
          <a:bodyPr/>
          <a:lstStyle>
            <a:lvl1pPr marL="0" indent="0">
              <a:buNone/>
              <a:defRPr sz="3600"/>
            </a:lvl1pPr>
            <a:lvl2pPr marL="1028700" indent="0">
              <a:buNone/>
              <a:defRPr sz="3150"/>
            </a:lvl2pPr>
            <a:lvl3pPr marL="2057400" indent="0">
              <a:buNone/>
              <a:defRPr sz="2700"/>
            </a:lvl3pPr>
            <a:lvl4pPr marL="3086100" indent="0">
              <a:buNone/>
              <a:defRPr sz="2250"/>
            </a:lvl4pPr>
            <a:lvl5pPr marL="4114800" indent="0">
              <a:buNone/>
              <a:defRPr sz="2250"/>
            </a:lvl5pPr>
            <a:lvl6pPr marL="5143500" indent="0">
              <a:buNone/>
              <a:defRPr sz="2250"/>
            </a:lvl6pPr>
            <a:lvl7pPr marL="6172200" indent="0">
              <a:buNone/>
              <a:defRPr sz="2250"/>
            </a:lvl7pPr>
            <a:lvl8pPr marL="7200900" indent="0">
              <a:buNone/>
              <a:defRPr sz="2250"/>
            </a:lvl8pPr>
            <a:lvl9pPr marL="8229600" indent="0">
              <a:buNone/>
              <a:defRPr sz="2250"/>
            </a:lvl9pPr>
          </a:lstStyle>
          <a:p>
            <a:pPr lvl="0"/>
            <a:r>
              <a:rPr lang="en-US"/>
              <a:t>Click to edit Master text styles</a:t>
            </a:r>
          </a:p>
        </p:txBody>
      </p:sp>
      <p:sp>
        <p:nvSpPr>
          <p:cNvPr id="5" name="Date Placeholder 4">
            <a:extLst>
              <a:ext uri="{FF2B5EF4-FFF2-40B4-BE49-F238E27FC236}">
                <a16:creationId xmlns:a16="http://schemas.microsoft.com/office/drawing/2014/main" id="{B227B10B-B38F-B45D-EBA4-901C67842B0E}"/>
              </a:ext>
            </a:extLst>
          </p:cNvPr>
          <p:cNvSpPr>
            <a:spLocks noGrp="1"/>
          </p:cNvSpPr>
          <p:nvPr>
            <p:ph type="dt" sz="half" idx="10"/>
          </p:nvPr>
        </p:nvSpPr>
        <p:spPr/>
        <p:txBody>
          <a:bodyPr/>
          <a:lstStyle/>
          <a:p>
            <a:fld id="{9CCAA44F-184F-4297-8D77-BED2E92183CB}" type="datetimeFigureOut">
              <a:rPr lang="en-US" smtClean="0"/>
              <a:t>3/8/2023</a:t>
            </a:fld>
            <a:endParaRPr lang="en-US"/>
          </a:p>
        </p:txBody>
      </p:sp>
      <p:sp>
        <p:nvSpPr>
          <p:cNvPr id="6" name="Footer Placeholder 5">
            <a:extLst>
              <a:ext uri="{FF2B5EF4-FFF2-40B4-BE49-F238E27FC236}">
                <a16:creationId xmlns:a16="http://schemas.microsoft.com/office/drawing/2014/main" id="{56D04A35-18A3-E134-26D8-7ADCF915E4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E6C19E-A946-475A-10D5-DBDF78C8976A}"/>
              </a:ext>
            </a:extLst>
          </p:cNvPr>
          <p:cNvSpPr>
            <a:spLocks noGrp="1"/>
          </p:cNvSpPr>
          <p:nvPr>
            <p:ph type="sldNum" sz="quarter" idx="12"/>
          </p:nvPr>
        </p:nvSpPr>
        <p:spPr/>
        <p:txBody>
          <a:bodyPr/>
          <a:lstStyle/>
          <a:p>
            <a:fld id="{B6CCBCF1-55D4-47BE-81A8-4C13F0659973}" type="slidenum">
              <a:rPr lang="en-US" smtClean="0"/>
              <a:t>‹#›</a:t>
            </a:fld>
            <a:endParaRPr lang="en-US"/>
          </a:p>
        </p:txBody>
      </p:sp>
    </p:spTree>
    <p:extLst>
      <p:ext uri="{BB962C8B-B14F-4D97-AF65-F5344CB8AC3E}">
        <p14:creationId xmlns:p14="http://schemas.microsoft.com/office/powerpoint/2010/main" val="430573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DA0C-B9DB-6230-291D-E5A1E9B4E60C}"/>
              </a:ext>
            </a:extLst>
          </p:cNvPr>
          <p:cNvSpPr>
            <a:spLocks noGrp="1"/>
          </p:cNvSpPr>
          <p:nvPr>
            <p:ph type="title"/>
          </p:nvPr>
        </p:nvSpPr>
        <p:spPr>
          <a:xfrm>
            <a:off x="1889524" y="2438400"/>
            <a:ext cx="8847533" cy="8534400"/>
          </a:xfrm>
        </p:spPr>
        <p:txBody>
          <a:bodyPr anchor="b"/>
          <a:lstStyle>
            <a:lvl1pPr>
              <a:defRPr sz="7200"/>
            </a:lvl1pPr>
          </a:lstStyle>
          <a:p>
            <a:r>
              <a:rPr lang="en-US"/>
              <a:t>Click to edit Master title style</a:t>
            </a:r>
          </a:p>
        </p:txBody>
      </p:sp>
      <p:sp>
        <p:nvSpPr>
          <p:cNvPr id="3" name="Picture Placeholder 2">
            <a:extLst>
              <a:ext uri="{FF2B5EF4-FFF2-40B4-BE49-F238E27FC236}">
                <a16:creationId xmlns:a16="http://schemas.microsoft.com/office/drawing/2014/main" id="{CE43E31D-5DCD-4E9B-BD3D-3CE1D0973552}"/>
              </a:ext>
            </a:extLst>
          </p:cNvPr>
          <p:cNvSpPr>
            <a:spLocks noGrp="1"/>
          </p:cNvSpPr>
          <p:nvPr>
            <p:ph type="pic" idx="1"/>
          </p:nvPr>
        </p:nvSpPr>
        <p:spPr>
          <a:xfrm>
            <a:off x="11662173" y="5266269"/>
            <a:ext cx="13887450" cy="25992667"/>
          </a:xfrm>
        </p:spPr>
        <p:txBody>
          <a:bodyPr/>
          <a:lstStyle>
            <a:lvl1pPr marL="0" indent="0">
              <a:buNone/>
              <a:defRPr sz="7200"/>
            </a:lvl1pPr>
            <a:lvl2pPr marL="1028700" indent="0">
              <a:buNone/>
              <a:defRPr sz="6300"/>
            </a:lvl2pPr>
            <a:lvl3pPr marL="2057400" indent="0">
              <a:buNone/>
              <a:defRPr sz="5400"/>
            </a:lvl3pPr>
            <a:lvl4pPr marL="3086100" indent="0">
              <a:buNone/>
              <a:defRPr sz="4500"/>
            </a:lvl4pPr>
            <a:lvl5pPr marL="4114800" indent="0">
              <a:buNone/>
              <a:defRPr sz="4500"/>
            </a:lvl5pPr>
            <a:lvl6pPr marL="5143500" indent="0">
              <a:buNone/>
              <a:defRPr sz="4500"/>
            </a:lvl6pPr>
            <a:lvl7pPr marL="6172200" indent="0">
              <a:buNone/>
              <a:defRPr sz="4500"/>
            </a:lvl7pPr>
            <a:lvl8pPr marL="7200900" indent="0">
              <a:buNone/>
              <a:defRPr sz="4500"/>
            </a:lvl8pPr>
            <a:lvl9pPr marL="8229600" indent="0">
              <a:buNone/>
              <a:defRPr sz="4500"/>
            </a:lvl9pPr>
          </a:lstStyle>
          <a:p>
            <a:endParaRPr lang="en-US"/>
          </a:p>
        </p:txBody>
      </p:sp>
      <p:sp>
        <p:nvSpPr>
          <p:cNvPr id="4" name="Text Placeholder 3">
            <a:extLst>
              <a:ext uri="{FF2B5EF4-FFF2-40B4-BE49-F238E27FC236}">
                <a16:creationId xmlns:a16="http://schemas.microsoft.com/office/drawing/2014/main" id="{3C295B0F-B7F3-0FBE-F950-E4869E7635F0}"/>
              </a:ext>
            </a:extLst>
          </p:cNvPr>
          <p:cNvSpPr>
            <a:spLocks noGrp="1"/>
          </p:cNvSpPr>
          <p:nvPr>
            <p:ph type="body" sz="half" idx="2"/>
          </p:nvPr>
        </p:nvSpPr>
        <p:spPr>
          <a:xfrm>
            <a:off x="1889524" y="10972800"/>
            <a:ext cx="8847533" cy="20328469"/>
          </a:xfrm>
        </p:spPr>
        <p:txBody>
          <a:bodyPr/>
          <a:lstStyle>
            <a:lvl1pPr marL="0" indent="0">
              <a:buNone/>
              <a:defRPr sz="3600"/>
            </a:lvl1pPr>
            <a:lvl2pPr marL="1028700" indent="0">
              <a:buNone/>
              <a:defRPr sz="3150"/>
            </a:lvl2pPr>
            <a:lvl3pPr marL="2057400" indent="0">
              <a:buNone/>
              <a:defRPr sz="2700"/>
            </a:lvl3pPr>
            <a:lvl4pPr marL="3086100" indent="0">
              <a:buNone/>
              <a:defRPr sz="2250"/>
            </a:lvl4pPr>
            <a:lvl5pPr marL="4114800" indent="0">
              <a:buNone/>
              <a:defRPr sz="2250"/>
            </a:lvl5pPr>
            <a:lvl6pPr marL="5143500" indent="0">
              <a:buNone/>
              <a:defRPr sz="2250"/>
            </a:lvl6pPr>
            <a:lvl7pPr marL="6172200" indent="0">
              <a:buNone/>
              <a:defRPr sz="2250"/>
            </a:lvl7pPr>
            <a:lvl8pPr marL="7200900" indent="0">
              <a:buNone/>
              <a:defRPr sz="2250"/>
            </a:lvl8pPr>
            <a:lvl9pPr marL="8229600" indent="0">
              <a:buNone/>
              <a:defRPr sz="2250"/>
            </a:lvl9pPr>
          </a:lstStyle>
          <a:p>
            <a:pPr lvl="0"/>
            <a:r>
              <a:rPr lang="en-US"/>
              <a:t>Click to edit Master text styles</a:t>
            </a:r>
          </a:p>
        </p:txBody>
      </p:sp>
      <p:sp>
        <p:nvSpPr>
          <p:cNvPr id="5" name="Date Placeholder 4">
            <a:extLst>
              <a:ext uri="{FF2B5EF4-FFF2-40B4-BE49-F238E27FC236}">
                <a16:creationId xmlns:a16="http://schemas.microsoft.com/office/drawing/2014/main" id="{B19FDDE0-590B-8924-8587-8D3AA4773686}"/>
              </a:ext>
            </a:extLst>
          </p:cNvPr>
          <p:cNvSpPr>
            <a:spLocks noGrp="1"/>
          </p:cNvSpPr>
          <p:nvPr>
            <p:ph type="dt" sz="half" idx="10"/>
          </p:nvPr>
        </p:nvSpPr>
        <p:spPr/>
        <p:txBody>
          <a:bodyPr/>
          <a:lstStyle/>
          <a:p>
            <a:fld id="{9CCAA44F-184F-4297-8D77-BED2E92183CB}" type="datetimeFigureOut">
              <a:rPr lang="en-US" smtClean="0"/>
              <a:t>3/8/2023</a:t>
            </a:fld>
            <a:endParaRPr lang="en-US"/>
          </a:p>
        </p:txBody>
      </p:sp>
      <p:sp>
        <p:nvSpPr>
          <p:cNvPr id="6" name="Footer Placeholder 5">
            <a:extLst>
              <a:ext uri="{FF2B5EF4-FFF2-40B4-BE49-F238E27FC236}">
                <a16:creationId xmlns:a16="http://schemas.microsoft.com/office/drawing/2014/main" id="{F8F267A7-4496-4A1D-00E6-ABA93C7554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22C322-64F4-921B-B251-8FC2C4568D9E}"/>
              </a:ext>
            </a:extLst>
          </p:cNvPr>
          <p:cNvSpPr>
            <a:spLocks noGrp="1"/>
          </p:cNvSpPr>
          <p:nvPr>
            <p:ph type="sldNum" sz="quarter" idx="12"/>
          </p:nvPr>
        </p:nvSpPr>
        <p:spPr/>
        <p:txBody>
          <a:bodyPr/>
          <a:lstStyle/>
          <a:p>
            <a:fld id="{B6CCBCF1-55D4-47BE-81A8-4C13F0659973}" type="slidenum">
              <a:rPr lang="en-US" smtClean="0"/>
              <a:t>‹#›</a:t>
            </a:fld>
            <a:endParaRPr lang="en-US"/>
          </a:p>
        </p:txBody>
      </p:sp>
    </p:spTree>
    <p:extLst>
      <p:ext uri="{BB962C8B-B14F-4D97-AF65-F5344CB8AC3E}">
        <p14:creationId xmlns:p14="http://schemas.microsoft.com/office/powerpoint/2010/main" val="199551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A139E1-3BBF-BA80-60A3-A3EB7C608B4F}"/>
              </a:ext>
            </a:extLst>
          </p:cNvPr>
          <p:cNvSpPr>
            <a:spLocks noGrp="1"/>
          </p:cNvSpPr>
          <p:nvPr>
            <p:ph type="title"/>
          </p:nvPr>
        </p:nvSpPr>
        <p:spPr>
          <a:xfrm>
            <a:off x="1885950" y="1947336"/>
            <a:ext cx="23660100" cy="706966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A7D80F-EFD1-F4E1-B087-BFACBF2F75ED}"/>
              </a:ext>
            </a:extLst>
          </p:cNvPr>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765A2-B04B-9A8A-5C86-FDA168293D1E}"/>
              </a:ext>
            </a:extLst>
          </p:cNvPr>
          <p:cNvSpPr>
            <a:spLocks noGrp="1"/>
          </p:cNvSpPr>
          <p:nvPr>
            <p:ph type="dt" sz="half" idx="2"/>
          </p:nvPr>
        </p:nvSpPr>
        <p:spPr>
          <a:xfrm>
            <a:off x="1885950" y="33900536"/>
            <a:ext cx="6172200" cy="1947333"/>
          </a:xfrm>
          <a:prstGeom prst="rect">
            <a:avLst/>
          </a:prstGeom>
        </p:spPr>
        <p:txBody>
          <a:bodyPr vert="horz" lIns="91440" tIns="45720" rIns="91440" bIns="45720" rtlCol="0" anchor="ctr"/>
          <a:lstStyle>
            <a:lvl1pPr algn="l">
              <a:defRPr sz="2700">
                <a:solidFill>
                  <a:schemeClr val="tx1">
                    <a:tint val="75000"/>
                  </a:schemeClr>
                </a:solidFill>
              </a:defRPr>
            </a:lvl1pPr>
          </a:lstStyle>
          <a:p>
            <a:fld id="{9CCAA44F-184F-4297-8D77-BED2E92183CB}" type="datetimeFigureOut">
              <a:rPr lang="en-US" smtClean="0"/>
              <a:t>3/8/2023</a:t>
            </a:fld>
            <a:endParaRPr lang="en-US"/>
          </a:p>
        </p:txBody>
      </p:sp>
      <p:sp>
        <p:nvSpPr>
          <p:cNvPr id="5" name="Footer Placeholder 4">
            <a:extLst>
              <a:ext uri="{FF2B5EF4-FFF2-40B4-BE49-F238E27FC236}">
                <a16:creationId xmlns:a16="http://schemas.microsoft.com/office/drawing/2014/main" id="{06FCABF4-79ED-4DD7-B81D-2F254707161E}"/>
              </a:ext>
            </a:extLst>
          </p:cNvPr>
          <p:cNvSpPr>
            <a:spLocks noGrp="1"/>
          </p:cNvSpPr>
          <p:nvPr>
            <p:ph type="ftr" sz="quarter" idx="3"/>
          </p:nvPr>
        </p:nvSpPr>
        <p:spPr>
          <a:xfrm>
            <a:off x="9086850" y="33900536"/>
            <a:ext cx="9258300" cy="1947333"/>
          </a:xfrm>
          <a:prstGeom prst="rect">
            <a:avLst/>
          </a:prstGeom>
        </p:spPr>
        <p:txBody>
          <a:bodyPr vert="horz" lIns="91440" tIns="45720" rIns="91440" bIns="45720" rtlCol="0" anchor="ctr"/>
          <a:lstStyle>
            <a:lvl1pPr algn="ctr">
              <a:defRPr sz="27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A0A108-F2E8-DA92-268F-4C33D498219E}"/>
              </a:ext>
            </a:extLst>
          </p:cNvPr>
          <p:cNvSpPr>
            <a:spLocks noGrp="1"/>
          </p:cNvSpPr>
          <p:nvPr>
            <p:ph type="sldNum" sz="quarter" idx="4"/>
          </p:nvPr>
        </p:nvSpPr>
        <p:spPr>
          <a:xfrm>
            <a:off x="19373850" y="33900536"/>
            <a:ext cx="6172200" cy="1947333"/>
          </a:xfrm>
          <a:prstGeom prst="rect">
            <a:avLst/>
          </a:prstGeom>
        </p:spPr>
        <p:txBody>
          <a:bodyPr vert="horz" lIns="91440" tIns="45720" rIns="91440" bIns="45720" rtlCol="0" anchor="ctr"/>
          <a:lstStyle>
            <a:lvl1pPr algn="r">
              <a:defRPr sz="2700">
                <a:solidFill>
                  <a:schemeClr val="tx1">
                    <a:tint val="75000"/>
                  </a:schemeClr>
                </a:solidFill>
              </a:defRPr>
            </a:lvl1pPr>
          </a:lstStyle>
          <a:p>
            <a:fld id="{B6CCBCF1-55D4-47BE-81A8-4C13F0659973}" type="slidenum">
              <a:rPr lang="en-US" smtClean="0"/>
              <a:t>‹#›</a:t>
            </a:fld>
            <a:endParaRPr lang="en-US"/>
          </a:p>
        </p:txBody>
      </p:sp>
    </p:spTree>
    <p:extLst>
      <p:ext uri="{BB962C8B-B14F-4D97-AF65-F5344CB8AC3E}">
        <p14:creationId xmlns:p14="http://schemas.microsoft.com/office/powerpoint/2010/main" val="97188896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2057400" rtl="0" eaLnBrk="1" latinLnBrk="0" hangingPunct="1">
        <a:lnSpc>
          <a:spcPct val="90000"/>
        </a:lnSpc>
        <a:spcBef>
          <a:spcPct val="0"/>
        </a:spcBef>
        <a:buNone/>
        <a:defRPr sz="9900" kern="1200">
          <a:solidFill>
            <a:schemeClr val="tx1"/>
          </a:solidFill>
          <a:latin typeface="+mj-lt"/>
          <a:ea typeface="+mj-ea"/>
          <a:cs typeface="+mj-cs"/>
        </a:defRPr>
      </a:lvl1pPr>
    </p:titleStyle>
    <p:bodyStyle>
      <a:lvl1pPr marL="514350" indent="-514350" algn="l" defTabSz="2057400" rtl="0" eaLnBrk="1" latinLnBrk="0" hangingPunct="1">
        <a:lnSpc>
          <a:spcPct val="90000"/>
        </a:lnSpc>
        <a:spcBef>
          <a:spcPts val="2250"/>
        </a:spcBef>
        <a:buFont typeface="Arial" panose="020B0604020202020204" pitchFamily="34" charset="0"/>
        <a:buChar char="•"/>
        <a:defRPr sz="6300" kern="1200">
          <a:solidFill>
            <a:schemeClr val="tx1"/>
          </a:solidFill>
          <a:latin typeface="+mn-lt"/>
          <a:ea typeface="+mn-ea"/>
          <a:cs typeface="+mn-cs"/>
        </a:defRPr>
      </a:lvl1pPr>
      <a:lvl2pPr marL="1543050" indent="-514350" algn="l" defTabSz="2057400" rtl="0" eaLnBrk="1" latinLnBrk="0" hangingPunct="1">
        <a:lnSpc>
          <a:spcPct val="90000"/>
        </a:lnSpc>
        <a:spcBef>
          <a:spcPts val="1125"/>
        </a:spcBef>
        <a:buFont typeface="Arial" panose="020B0604020202020204" pitchFamily="34" charset="0"/>
        <a:buChar char="•"/>
        <a:defRPr sz="5400" kern="1200">
          <a:solidFill>
            <a:schemeClr val="tx1"/>
          </a:solidFill>
          <a:latin typeface="+mn-lt"/>
          <a:ea typeface="+mn-ea"/>
          <a:cs typeface="+mn-cs"/>
        </a:defRPr>
      </a:lvl2pPr>
      <a:lvl3pPr marL="2571750" indent="-514350" algn="l" defTabSz="2057400" rtl="0" eaLnBrk="1" latinLnBrk="0" hangingPunct="1">
        <a:lnSpc>
          <a:spcPct val="90000"/>
        </a:lnSpc>
        <a:spcBef>
          <a:spcPts val="1125"/>
        </a:spcBef>
        <a:buFont typeface="Arial" panose="020B0604020202020204" pitchFamily="34" charset="0"/>
        <a:buChar char="•"/>
        <a:defRPr sz="4500" kern="1200">
          <a:solidFill>
            <a:schemeClr val="tx1"/>
          </a:solidFill>
          <a:latin typeface="+mn-lt"/>
          <a:ea typeface="+mn-ea"/>
          <a:cs typeface="+mn-cs"/>
        </a:defRPr>
      </a:lvl3pPr>
      <a:lvl4pPr marL="36004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4pPr>
      <a:lvl5pPr marL="46291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5pPr>
      <a:lvl6pPr marL="56578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6pPr>
      <a:lvl7pPr marL="66865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7pPr>
      <a:lvl8pPr marL="77152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8pPr>
      <a:lvl9pPr marL="87439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9pPr>
    </p:bodyStyle>
    <p:otherStyle>
      <a:defPPr>
        <a:defRPr lang="en-US"/>
      </a:defPPr>
      <a:lvl1pPr marL="0" algn="l" defTabSz="2057400" rtl="0" eaLnBrk="1" latinLnBrk="0" hangingPunct="1">
        <a:defRPr sz="4050" kern="1200">
          <a:solidFill>
            <a:schemeClr val="tx1"/>
          </a:solidFill>
          <a:latin typeface="+mn-lt"/>
          <a:ea typeface="+mn-ea"/>
          <a:cs typeface="+mn-cs"/>
        </a:defRPr>
      </a:lvl1pPr>
      <a:lvl2pPr marL="1028700" algn="l" defTabSz="2057400" rtl="0" eaLnBrk="1" latinLnBrk="0" hangingPunct="1">
        <a:defRPr sz="4050" kern="1200">
          <a:solidFill>
            <a:schemeClr val="tx1"/>
          </a:solidFill>
          <a:latin typeface="+mn-lt"/>
          <a:ea typeface="+mn-ea"/>
          <a:cs typeface="+mn-cs"/>
        </a:defRPr>
      </a:lvl2pPr>
      <a:lvl3pPr marL="2057400" algn="l" defTabSz="2057400" rtl="0" eaLnBrk="1" latinLnBrk="0" hangingPunct="1">
        <a:defRPr sz="4050" kern="1200">
          <a:solidFill>
            <a:schemeClr val="tx1"/>
          </a:solidFill>
          <a:latin typeface="+mn-lt"/>
          <a:ea typeface="+mn-ea"/>
          <a:cs typeface="+mn-cs"/>
        </a:defRPr>
      </a:lvl3pPr>
      <a:lvl4pPr marL="3086100" algn="l" defTabSz="2057400" rtl="0" eaLnBrk="1" latinLnBrk="0" hangingPunct="1">
        <a:defRPr sz="4050" kern="1200">
          <a:solidFill>
            <a:schemeClr val="tx1"/>
          </a:solidFill>
          <a:latin typeface="+mn-lt"/>
          <a:ea typeface="+mn-ea"/>
          <a:cs typeface="+mn-cs"/>
        </a:defRPr>
      </a:lvl4pPr>
      <a:lvl5pPr marL="4114800" algn="l" defTabSz="2057400" rtl="0" eaLnBrk="1" latinLnBrk="0" hangingPunct="1">
        <a:defRPr sz="4050" kern="1200">
          <a:solidFill>
            <a:schemeClr val="tx1"/>
          </a:solidFill>
          <a:latin typeface="+mn-lt"/>
          <a:ea typeface="+mn-ea"/>
          <a:cs typeface="+mn-cs"/>
        </a:defRPr>
      </a:lvl5pPr>
      <a:lvl6pPr marL="5143500" algn="l" defTabSz="2057400" rtl="0" eaLnBrk="1" latinLnBrk="0" hangingPunct="1">
        <a:defRPr sz="4050" kern="1200">
          <a:solidFill>
            <a:schemeClr val="tx1"/>
          </a:solidFill>
          <a:latin typeface="+mn-lt"/>
          <a:ea typeface="+mn-ea"/>
          <a:cs typeface="+mn-cs"/>
        </a:defRPr>
      </a:lvl6pPr>
      <a:lvl7pPr marL="6172200" algn="l" defTabSz="2057400" rtl="0" eaLnBrk="1" latinLnBrk="0" hangingPunct="1">
        <a:defRPr sz="4050" kern="1200">
          <a:solidFill>
            <a:schemeClr val="tx1"/>
          </a:solidFill>
          <a:latin typeface="+mn-lt"/>
          <a:ea typeface="+mn-ea"/>
          <a:cs typeface="+mn-cs"/>
        </a:defRPr>
      </a:lvl7pPr>
      <a:lvl8pPr marL="7200900" algn="l" defTabSz="2057400" rtl="0" eaLnBrk="1" latinLnBrk="0" hangingPunct="1">
        <a:defRPr sz="4050" kern="1200">
          <a:solidFill>
            <a:schemeClr val="tx1"/>
          </a:solidFill>
          <a:latin typeface="+mn-lt"/>
          <a:ea typeface="+mn-ea"/>
          <a:cs typeface="+mn-cs"/>
        </a:defRPr>
      </a:lvl8pPr>
      <a:lvl9pPr marL="8229600" algn="l" defTabSz="2057400" rtl="0" eaLnBrk="1" latinLnBrk="0" hangingPunct="1">
        <a:defRPr sz="40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ogo, calendar&#10;&#10;Description automatically generated">
            <a:extLst>
              <a:ext uri="{FF2B5EF4-FFF2-40B4-BE49-F238E27FC236}">
                <a16:creationId xmlns:a16="http://schemas.microsoft.com/office/drawing/2014/main" id="{C67982E1-E5CA-398C-21B0-E9F7F29A97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 y="558891"/>
            <a:ext cx="4012274" cy="4012274"/>
          </a:xfrm>
          <a:prstGeom prst="rect">
            <a:avLst/>
          </a:prstGeom>
        </p:spPr>
      </p:pic>
      <p:sp>
        <p:nvSpPr>
          <p:cNvPr id="10" name="Rectangle: Rounded Corners 9">
            <a:extLst>
              <a:ext uri="{FF2B5EF4-FFF2-40B4-BE49-F238E27FC236}">
                <a16:creationId xmlns:a16="http://schemas.microsoft.com/office/drawing/2014/main" id="{E2F29ABC-E246-103B-EA6B-5FD3CC7C1641}"/>
              </a:ext>
            </a:extLst>
          </p:cNvPr>
          <p:cNvSpPr/>
          <p:nvPr/>
        </p:nvSpPr>
        <p:spPr>
          <a:xfrm>
            <a:off x="5257246" y="558891"/>
            <a:ext cx="21670447" cy="40122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solidFill>
                  <a:schemeClr val="tx1"/>
                </a:solidFill>
                <a:latin typeface="Sans-serif"/>
              </a:rPr>
              <a:t>A Linearized Approach to Improving Dickinson First-Year Seminar Assignment Program</a:t>
            </a:r>
          </a:p>
          <a:p>
            <a:pPr algn="ctr"/>
            <a:r>
              <a:rPr lang="en-US" sz="4800" b="1" dirty="0">
                <a:solidFill>
                  <a:schemeClr val="tx1"/>
                </a:solidFill>
                <a:latin typeface="Sans-serif"/>
              </a:rPr>
              <a:t>John Chu. Advisor: Professor Dick Forrester</a:t>
            </a:r>
          </a:p>
          <a:p>
            <a:pPr algn="ctr"/>
            <a:r>
              <a:rPr lang="en-US" sz="4800" b="1" dirty="0">
                <a:solidFill>
                  <a:schemeClr val="tx1"/>
                </a:solidFill>
                <a:latin typeface="Sans-serif"/>
              </a:rPr>
              <a:t>Department of Mathematics and Computer Science. Dickinson College</a:t>
            </a:r>
          </a:p>
        </p:txBody>
      </p:sp>
      <p:sp>
        <p:nvSpPr>
          <p:cNvPr id="15" name="Rectangle: Rounded Corners 14">
            <a:extLst>
              <a:ext uri="{FF2B5EF4-FFF2-40B4-BE49-F238E27FC236}">
                <a16:creationId xmlns:a16="http://schemas.microsoft.com/office/drawing/2014/main" id="{7E5E2528-8436-6146-306E-496767EBC067}"/>
              </a:ext>
            </a:extLst>
          </p:cNvPr>
          <p:cNvSpPr/>
          <p:nvPr/>
        </p:nvSpPr>
        <p:spPr>
          <a:xfrm>
            <a:off x="969815" y="6040574"/>
            <a:ext cx="9878510" cy="13056701"/>
          </a:xfrm>
          <a:prstGeom prst="round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dirty="0">
              <a:solidFill>
                <a:srgbClr val="222222"/>
              </a:solidFill>
              <a:effectLst/>
              <a:highlight>
                <a:srgbClr val="FFFFFF"/>
              </a:highlight>
              <a:latin typeface="Times New Roman" panose="02020603050405020304" pitchFamily="18" charset="0"/>
              <a:ea typeface="Times New Roman" panose="02020603050405020304" pitchFamily="18" charset="0"/>
            </a:endParaRPr>
          </a:p>
          <a:p>
            <a:endParaRPr lang="en-US" sz="3200" dirty="0">
              <a:solidFill>
                <a:srgbClr val="222222"/>
              </a:solidFill>
              <a:highlight>
                <a:srgbClr val="FFFFFF"/>
              </a:highlight>
              <a:latin typeface="Times New Roman" panose="02020603050405020304" pitchFamily="18" charset="0"/>
              <a:ea typeface="Times New Roman" panose="02020603050405020304" pitchFamily="18" charset="0"/>
            </a:endParaRPr>
          </a:p>
          <a:p>
            <a:r>
              <a:rPr lang="en-US" sz="3200" dirty="0">
                <a:solidFill>
                  <a:srgbClr val="222222"/>
                </a:solidFill>
                <a:effectLst/>
                <a:latin typeface="Times New Roman" panose="02020603050405020304" pitchFamily="18" charset="0"/>
                <a:ea typeface="Times New Roman" panose="02020603050405020304" pitchFamily="18" charset="0"/>
              </a:rPr>
              <a:t>First-Year Seminar is fundamental coursework at Dickinson College where every incoming first-year student is required to take a seminar course. In the summer before the students arrive at Dickinson, they select six seminar choices from available options. Dr. Richard Forrester aimed to assign the students to their selected seminar choices targeting to balance the gender and student-type ratio in each seminar course. Therefore, he created multi-objective functions that aimed to reduce discrepancies between male and female students, domestic and international students in a classroom, and assigned them to one of their selected six courses.</a:t>
            </a:r>
            <a:endParaRPr lang="en-US" sz="3200" dirty="0">
              <a:effectLst/>
              <a:latin typeface="Calibri" panose="020F0502020204030204" pitchFamily="34" charset="0"/>
              <a:ea typeface="Malgun Gothic" panose="020B0503020000020004" pitchFamily="34" charset="-127"/>
            </a:endParaRPr>
          </a:p>
          <a:p>
            <a:endParaRPr lang="en-US" sz="3200" b="0" i="0" dirty="0">
              <a:solidFill>
                <a:schemeClr val="tx1"/>
              </a:solidFill>
              <a:effectLst/>
              <a:latin typeface="Sans-serif"/>
              <a:cs typeface="Times New Roman" panose="02020603050405020304" pitchFamily="18" charset="0"/>
            </a:endParaRPr>
          </a:p>
          <a:p>
            <a:r>
              <a:rPr lang="en-US" sz="3200" dirty="0">
                <a:solidFill>
                  <a:srgbClr val="222222"/>
                </a:solidFill>
                <a:effectLst/>
                <a:latin typeface="Times New Roman" panose="02020603050405020304" pitchFamily="18" charset="0"/>
                <a:ea typeface="Times New Roman" panose="02020603050405020304" pitchFamily="18" charset="0"/>
              </a:rPr>
              <a:t>This study aims to enhance the performance of the first-year seminar assignment program at Dickinson College. We generated multiple versions of the program with enhanced features and new techniques, aiming to accomplish the desired balance of gender and student-type ratios. These primarily include linearizing convex quadratic objective functions to improve program runtime efficiency.</a:t>
            </a:r>
            <a:endParaRPr lang="en-US" sz="3200" dirty="0">
              <a:effectLst/>
              <a:latin typeface="Calibri" panose="020F0502020204030204" pitchFamily="34" charset="0"/>
              <a:ea typeface="Malgun Gothic" panose="020B0503020000020004" pitchFamily="34" charset="-127"/>
            </a:endParaRPr>
          </a:p>
          <a:p>
            <a:pPr marL="0" marR="0">
              <a:lnSpc>
                <a:spcPct val="200000"/>
              </a:lnSpc>
              <a:spcBef>
                <a:spcPts val="0"/>
              </a:spcBef>
              <a:spcAft>
                <a:spcPts val="0"/>
              </a:spcAft>
            </a:pPr>
            <a:endParaRPr lang="en-US" sz="2800" dirty="0">
              <a:solidFill>
                <a:schemeClr val="tx1"/>
              </a:solidFill>
              <a:effectLst/>
              <a:latin typeface="Sans-serif"/>
              <a:ea typeface="Malgun Gothic" panose="020B0503020000020004" pitchFamily="34" charset="-127"/>
            </a:endParaRPr>
          </a:p>
        </p:txBody>
      </p:sp>
      <p:sp>
        <p:nvSpPr>
          <p:cNvPr id="14" name="Rectangle: Rounded Corners 13">
            <a:extLst>
              <a:ext uri="{FF2B5EF4-FFF2-40B4-BE49-F238E27FC236}">
                <a16:creationId xmlns:a16="http://schemas.microsoft.com/office/drawing/2014/main" id="{3F55BEC7-F1B4-C693-B43C-FB6012C7EC82}"/>
              </a:ext>
            </a:extLst>
          </p:cNvPr>
          <p:cNvSpPr/>
          <p:nvPr/>
        </p:nvSpPr>
        <p:spPr>
          <a:xfrm>
            <a:off x="2833476" y="5462375"/>
            <a:ext cx="6014408" cy="1156397"/>
          </a:xfrm>
          <a:prstGeom prst="roundRect">
            <a:avLst/>
          </a:prstGeom>
          <a:solidFill>
            <a:srgbClr val="0B3D91">
              <a:alpha val="49804"/>
            </a:srgbClr>
          </a:solidFill>
          <a:ln>
            <a:noFill/>
          </a:ln>
          <a:effectLst>
            <a:outerShdw blurRad="44450" dist="27940" dir="5400000" algn="ctr">
              <a:srgbClr val="000000">
                <a:alpha val="32000"/>
              </a:srgb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4800" b="1" dirty="0">
                <a:latin typeface="Arial" panose="020B0604020202020204" pitchFamily="34" charset="0"/>
                <a:cs typeface="Arial" panose="020B0604020202020204" pitchFamily="34" charset="0"/>
              </a:rPr>
              <a:t>ABSTRACT</a:t>
            </a:r>
          </a:p>
        </p:txBody>
      </p:sp>
      <p:sp>
        <p:nvSpPr>
          <p:cNvPr id="4" name="Rectangle: Rounded Corners 3">
            <a:extLst>
              <a:ext uri="{FF2B5EF4-FFF2-40B4-BE49-F238E27FC236}">
                <a16:creationId xmlns:a16="http://schemas.microsoft.com/office/drawing/2014/main" id="{62DA81D1-1E97-B240-9BD7-0B4CE7265599}"/>
              </a:ext>
            </a:extLst>
          </p:cNvPr>
          <p:cNvSpPr/>
          <p:nvPr/>
        </p:nvSpPr>
        <p:spPr>
          <a:xfrm>
            <a:off x="11145433" y="15241971"/>
            <a:ext cx="8678759" cy="20376085"/>
          </a:xfrm>
          <a:prstGeom prst="roundRect">
            <a:avLst/>
          </a:prstGeom>
          <a:solidFill>
            <a:srgbClr val="FFF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200000"/>
              </a:lnSpc>
              <a:spcBef>
                <a:spcPts val="0"/>
              </a:spcBef>
              <a:spcAft>
                <a:spcPts val="0"/>
              </a:spcAft>
            </a:pPr>
            <a:endParaRPr lang="en-US" dirty="0">
              <a:solidFill>
                <a:schemeClr val="tx1"/>
              </a:solidFill>
              <a:effectLst/>
              <a:latin typeface="Sans-serif"/>
              <a:ea typeface="Malgun Gothic" panose="020B0503020000020004" pitchFamily="34" charset="-127"/>
            </a:endParaRPr>
          </a:p>
        </p:txBody>
      </p:sp>
      <p:sp>
        <p:nvSpPr>
          <p:cNvPr id="5" name="Rectangle: Rounded Corners 4">
            <a:extLst>
              <a:ext uri="{FF2B5EF4-FFF2-40B4-BE49-F238E27FC236}">
                <a16:creationId xmlns:a16="http://schemas.microsoft.com/office/drawing/2014/main" id="{C19C311D-D8A9-4035-CBB0-D8C698C6ECC3}"/>
              </a:ext>
            </a:extLst>
          </p:cNvPr>
          <p:cNvSpPr/>
          <p:nvPr/>
        </p:nvSpPr>
        <p:spPr>
          <a:xfrm>
            <a:off x="13226521" y="14312562"/>
            <a:ext cx="4516582" cy="1330037"/>
          </a:xfrm>
          <a:prstGeom prst="roundRect">
            <a:avLst/>
          </a:prstGeom>
          <a:solidFill>
            <a:srgbClr val="FF8C00">
              <a:alpha val="49804"/>
            </a:srgbClr>
          </a:solidFill>
          <a:ln>
            <a:noFill/>
          </a:ln>
          <a:effectLst>
            <a:outerShdw blurRad="44450" dist="27940" dir="5400000" algn="ctr">
              <a:srgbClr val="000000">
                <a:alpha val="32000"/>
              </a:srgb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4800" b="1" dirty="0">
                <a:latin typeface="Arial" panose="020B0604020202020204" pitchFamily="34" charset="0"/>
                <a:cs typeface="Arial" panose="020B0604020202020204" pitchFamily="34" charset="0"/>
              </a:rPr>
              <a:t>RESULTS</a:t>
            </a:r>
          </a:p>
        </p:txBody>
      </p:sp>
      <p:sp>
        <p:nvSpPr>
          <p:cNvPr id="9" name="Rectangle: Rounded Corners 8">
            <a:extLst>
              <a:ext uri="{FF2B5EF4-FFF2-40B4-BE49-F238E27FC236}">
                <a16:creationId xmlns:a16="http://schemas.microsoft.com/office/drawing/2014/main" id="{16D50F63-EC87-D56B-5401-24E9C962B0D5}"/>
              </a:ext>
            </a:extLst>
          </p:cNvPr>
          <p:cNvSpPr/>
          <p:nvPr/>
        </p:nvSpPr>
        <p:spPr>
          <a:xfrm>
            <a:off x="20121300" y="15381349"/>
            <a:ext cx="6806393" cy="10532679"/>
          </a:xfrm>
          <a:prstGeom prst="roundRect">
            <a:avLst/>
          </a:prstGeom>
          <a:solidFill>
            <a:srgbClr val="BF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200000"/>
              </a:lnSpc>
              <a:spcBef>
                <a:spcPts val="0"/>
              </a:spcBef>
              <a:spcAft>
                <a:spcPts val="0"/>
              </a:spcAft>
            </a:pPr>
            <a:endParaRPr lang="en-US" sz="2800" dirty="0">
              <a:solidFill>
                <a:schemeClr val="tx1"/>
              </a:solidFill>
              <a:effectLst/>
              <a:latin typeface="Sans-serif"/>
              <a:ea typeface="Malgun Gothic" panose="020B0503020000020004" pitchFamily="34" charset="-127"/>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3E825DC9-3428-2730-D9A4-489B91A2129F}"/>
              </a:ext>
            </a:extLst>
          </p:cNvPr>
          <p:cNvSpPr/>
          <p:nvPr/>
        </p:nvSpPr>
        <p:spPr>
          <a:xfrm>
            <a:off x="21065890" y="14242299"/>
            <a:ext cx="4917211" cy="1470562"/>
          </a:xfrm>
          <a:prstGeom prst="roundRect">
            <a:avLst/>
          </a:prstGeom>
          <a:solidFill>
            <a:srgbClr val="002147">
              <a:alpha val="49804"/>
            </a:srgbClr>
          </a:solidFill>
          <a:ln>
            <a:noFill/>
          </a:ln>
          <a:effectLst>
            <a:outerShdw blurRad="44450" dist="27940" dir="5400000" algn="ctr">
              <a:srgbClr val="000000">
                <a:alpha val="32000"/>
              </a:srgb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4800" b="1" dirty="0">
                <a:latin typeface="Arial" panose="020B0604020202020204" pitchFamily="34" charset="0"/>
                <a:cs typeface="Arial" panose="020B0604020202020204" pitchFamily="34" charset="0"/>
              </a:rPr>
              <a:t>REFERENCE</a:t>
            </a:r>
          </a:p>
        </p:txBody>
      </p:sp>
      <p:sp>
        <p:nvSpPr>
          <p:cNvPr id="16" name="Rectangle: Rounded Corners 15">
            <a:extLst>
              <a:ext uri="{FF2B5EF4-FFF2-40B4-BE49-F238E27FC236}">
                <a16:creationId xmlns:a16="http://schemas.microsoft.com/office/drawing/2014/main" id="{B68C7FD2-421A-9EB5-9AB3-20C29F542DBA}"/>
              </a:ext>
            </a:extLst>
          </p:cNvPr>
          <p:cNvSpPr/>
          <p:nvPr/>
        </p:nvSpPr>
        <p:spPr>
          <a:xfrm>
            <a:off x="11145433" y="6040574"/>
            <a:ext cx="15316751" cy="7871367"/>
          </a:xfrm>
          <a:prstGeom prst="roundRect">
            <a:avLst/>
          </a:prstGeom>
          <a:solidFill>
            <a:srgbClr val="E6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200000"/>
              </a:lnSpc>
              <a:spcBef>
                <a:spcPts val="0"/>
              </a:spcBef>
              <a:spcAft>
                <a:spcPts val="0"/>
              </a:spcAft>
            </a:pPr>
            <a:endParaRPr lang="en-US" dirty="0">
              <a:solidFill>
                <a:schemeClr val="tx1"/>
              </a:solidFill>
              <a:effectLst/>
              <a:latin typeface="Sans-serif"/>
              <a:ea typeface="Malgun Gothic" panose="020B0503020000020004" pitchFamily="34" charset="-127"/>
            </a:endParaRPr>
          </a:p>
        </p:txBody>
      </p:sp>
      <p:sp>
        <p:nvSpPr>
          <p:cNvPr id="17" name="Rectangle: Rounded Corners 16">
            <a:extLst>
              <a:ext uri="{FF2B5EF4-FFF2-40B4-BE49-F238E27FC236}">
                <a16:creationId xmlns:a16="http://schemas.microsoft.com/office/drawing/2014/main" id="{E4946542-EBC2-47A1-B9B8-694FE380E713}"/>
              </a:ext>
            </a:extLst>
          </p:cNvPr>
          <p:cNvSpPr/>
          <p:nvPr/>
        </p:nvSpPr>
        <p:spPr>
          <a:xfrm>
            <a:off x="13778569" y="5446076"/>
            <a:ext cx="9611098" cy="1085878"/>
          </a:xfrm>
          <a:prstGeom prst="roundRect">
            <a:avLst/>
          </a:prstGeom>
          <a:solidFill>
            <a:srgbClr val="006D6F">
              <a:alpha val="49804"/>
            </a:srgbClr>
          </a:solidFill>
          <a:ln>
            <a:noFill/>
          </a:ln>
          <a:effectLst>
            <a:outerShdw blurRad="44450" dist="27940" dir="5400000" algn="ctr">
              <a:srgbClr val="000000">
                <a:alpha val="32000"/>
              </a:srgb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4800" b="1" dirty="0">
                <a:latin typeface="Arial" panose="020B0604020202020204" pitchFamily="34" charset="0"/>
                <a:cs typeface="Arial" panose="020B0604020202020204" pitchFamily="34" charset="0"/>
              </a:rPr>
              <a:t>METHODOLOGY</a:t>
            </a:r>
          </a:p>
        </p:txBody>
      </p:sp>
      <p:sp>
        <p:nvSpPr>
          <p:cNvPr id="20" name="Rectangle: Rounded Corners 19">
            <a:extLst>
              <a:ext uri="{FF2B5EF4-FFF2-40B4-BE49-F238E27FC236}">
                <a16:creationId xmlns:a16="http://schemas.microsoft.com/office/drawing/2014/main" id="{D7F3215A-E016-057D-1EBB-9406B3553FE9}"/>
              </a:ext>
            </a:extLst>
          </p:cNvPr>
          <p:cNvSpPr/>
          <p:nvPr/>
        </p:nvSpPr>
        <p:spPr>
          <a:xfrm>
            <a:off x="922705" y="20422019"/>
            <a:ext cx="9741727" cy="15196036"/>
          </a:xfrm>
          <a:prstGeom prst="roundRect">
            <a:avLst/>
          </a:prstGeom>
          <a:solidFill>
            <a:srgbClr val="FF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200000"/>
              </a:lnSpc>
              <a:spcBef>
                <a:spcPts val="0"/>
              </a:spcBef>
              <a:spcAft>
                <a:spcPts val="0"/>
              </a:spcAft>
            </a:pPr>
            <a:endParaRPr lang="en-US" dirty="0">
              <a:solidFill>
                <a:schemeClr val="tx1"/>
              </a:solidFill>
              <a:effectLst/>
              <a:latin typeface="Sans-serif"/>
              <a:ea typeface="Malgun Gothic" panose="020B0503020000020004" pitchFamily="34" charset="-127"/>
            </a:endParaRPr>
          </a:p>
        </p:txBody>
      </p:sp>
      <p:sp>
        <p:nvSpPr>
          <p:cNvPr id="22" name="Rectangle: Rounded Corners 21">
            <a:extLst>
              <a:ext uri="{FF2B5EF4-FFF2-40B4-BE49-F238E27FC236}">
                <a16:creationId xmlns:a16="http://schemas.microsoft.com/office/drawing/2014/main" id="{BB481D7B-EF54-DA3E-28DD-7E29398FDC71}"/>
              </a:ext>
            </a:extLst>
          </p:cNvPr>
          <p:cNvSpPr/>
          <p:nvPr/>
        </p:nvSpPr>
        <p:spPr>
          <a:xfrm>
            <a:off x="13151483" y="26122668"/>
            <a:ext cx="13310701" cy="9495387"/>
          </a:xfrm>
          <a:prstGeom prst="roundRect">
            <a:avLst/>
          </a:prstGeom>
          <a:solidFill>
            <a:srgbClr val="FFF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200000"/>
              </a:lnSpc>
              <a:spcBef>
                <a:spcPts val="0"/>
              </a:spcBef>
              <a:spcAft>
                <a:spcPts val="0"/>
              </a:spcAft>
            </a:pPr>
            <a:r>
              <a:rPr lang="en-US" dirty="0">
                <a:solidFill>
                  <a:schemeClr val="tx1"/>
                </a:solidFill>
                <a:effectLst/>
                <a:latin typeface="Sans-serif"/>
                <a:ea typeface="Malgun Gothic" panose="020B0503020000020004" pitchFamily="34" charset="-127"/>
              </a:rPr>
              <a:t> </a:t>
            </a:r>
          </a:p>
        </p:txBody>
      </p:sp>
      <p:sp>
        <p:nvSpPr>
          <p:cNvPr id="2" name="Rectangle: Rounded Corners 1">
            <a:extLst>
              <a:ext uri="{FF2B5EF4-FFF2-40B4-BE49-F238E27FC236}">
                <a16:creationId xmlns:a16="http://schemas.microsoft.com/office/drawing/2014/main" id="{DD062736-DD06-4AD7-1A98-C70F41F63C46}"/>
              </a:ext>
            </a:extLst>
          </p:cNvPr>
          <p:cNvSpPr/>
          <p:nvPr/>
        </p:nvSpPr>
        <p:spPr>
          <a:xfrm>
            <a:off x="2613729" y="19988484"/>
            <a:ext cx="6014408" cy="1156397"/>
          </a:xfrm>
          <a:prstGeom prst="roundRect">
            <a:avLst/>
          </a:prstGeom>
          <a:solidFill>
            <a:srgbClr val="B413EC">
              <a:alpha val="49804"/>
            </a:srgbClr>
          </a:solidFill>
          <a:ln>
            <a:noFill/>
          </a:ln>
          <a:effectLst>
            <a:outerShdw blurRad="44450" dist="27940" dir="5400000" algn="ctr">
              <a:srgbClr val="000000">
                <a:alpha val="32000"/>
              </a:srgb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4800" b="1" dirty="0">
                <a:latin typeface="Arial" panose="020B0604020202020204" pitchFamily="34" charset="0"/>
                <a:cs typeface="Arial" panose="020B0604020202020204" pitchFamily="34" charset="0"/>
              </a:rPr>
              <a:t>CONCLUSION</a:t>
            </a:r>
          </a:p>
        </p:txBody>
      </p:sp>
    </p:spTree>
    <p:extLst>
      <p:ext uri="{BB962C8B-B14F-4D97-AF65-F5344CB8AC3E}">
        <p14:creationId xmlns:p14="http://schemas.microsoft.com/office/powerpoint/2010/main" val="3183286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4269</TotalTime>
  <Words>193</Words>
  <Application>Microsoft Office PowerPoint</Application>
  <PresentationFormat>Custom</PresentationFormat>
  <Paragraphs>14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Sans-serif</vt: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Chu</dc:creator>
  <cp:lastModifiedBy>John Chu</cp:lastModifiedBy>
  <cp:revision>11</cp:revision>
  <dcterms:created xsi:type="dcterms:W3CDTF">2023-03-05T02:19:55Z</dcterms:created>
  <dcterms:modified xsi:type="dcterms:W3CDTF">2023-03-08T15:52:01Z</dcterms:modified>
</cp:coreProperties>
</file>