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boo kumari" userId="a8442bc5a305f5af" providerId="LiveId" clId="{4B84C848-7363-47AC-B3EC-BC2F309D8C33}"/>
    <pc:docChg chg="undo redo custSel addSld delSld modSld">
      <pc:chgData name="khushboo kumari" userId="a8442bc5a305f5af" providerId="LiveId" clId="{4B84C848-7363-47AC-B3EC-BC2F309D8C33}" dt="2025-06-26T14:56:24.619" v="132" actId="14100"/>
      <pc:docMkLst>
        <pc:docMk/>
      </pc:docMkLst>
      <pc:sldChg chg="addSp delSp modSp del mod chgLayout">
        <pc:chgData name="khushboo kumari" userId="a8442bc5a305f5af" providerId="LiveId" clId="{4B84C848-7363-47AC-B3EC-BC2F309D8C33}" dt="2025-06-26T14:56:11.589" v="131" actId="47"/>
        <pc:sldMkLst>
          <pc:docMk/>
          <pc:sldMk cId="3646174919" sldId="277"/>
        </pc:sldMkLst>
        <pc:spChg chg="mod ord">
          <ac:chgData name="khushboo kumari" userId="a8442bc5a305f5af" providerId="LiveId" clId="{4B84C848-7363-47AC-B3EC-BC2F309D8C33}" dt="2025-06-26T14:53:37.716" v="101" actId="700"/>
          <ac:spMkLst>
            <pc:docMk/>
            <pc:sldMk cId="3646174919" sldId="277"/>
            <ac:spMk id="10" creationId="{55BFE42D-20C8-FEED-3CAD-EDCE631A2758}"/>
          </ac:spMkLst>
        </pc:spChg>
        <pc:picChg chg="add mod">
          <ac:chgData name="khushboo kumari" userId="a8442bc5a305f5af" providerId="LiveId" clId="{4B84C848-7363-47AC-B3EC-BC2F309D8C33}" dt="2025-06-26T14:53:47.107" v="103" actId="1076"/>
          <ac:picMkLst>
            <pc:docMk/>
            <pc:sldMk cId="3646174919" sldId="277"/>
            <ac:picMk id="3" creationId="{D22E03D0-BECC-C84B-62D7-C788B5AA4B9C}"/>
          </ac:picMkLst>
        </pc:picChg>
        <pc:picChg chg="add del mod">
          <ac:chgData name="khushboo kumari" userId="a8442bc5a305f5af" providerId="LiveId" clId="{4B84C848-7363-47AC-B3EC-BC2F309D8C33}" dt="2025-06-26T14:54:22.500" v="106" actId="21"/>
          <ac:picMkLst>
            <pc:docMk/>
            <pc:sldMk cId="3646174919" sldId="277"/>
            <ac:picMk id="5" creationId="{45F84B32-5096-4E66-43C5-329629758746}"/>
          </ac:picMkLst>
        </pc:picChg>
        <pc:picChg chg="del mod">
          <ac:chgData name="khushboo kumari" userId="a8442bc5a305f5af" providerId="LiveId" clId="{4B84C848-7363-47AC-B3EC-BC2F309D8C33}" dt="2025-06-26T14:52:28.960" v="92" actId="478"/>
          <ac:picMkLst>
            <pc:docMk/>
            <pc:sldMk cId="3646174919" sldId="277"/>
            <ac:picMk id="7" creationId="{E831C7D6-4DA0-A9F3-FFF0-03B4F0F9D4A2}"/>
          </ac:picMkLst>
        </pc:picChg>
      </pc:sldChg>
      <pc:sldChg chg="new del">
        <pc:chgData name="khushboo kumari" userId="a8442bc5a305f5af" providerId="LiveId" clId="{4B84C848-7363-47AC-B3EC-BC2F309D8C33}" dt="2025-06-26T14:51:10.969" v="90" actId="47"/>
        <pc:sldMkLst>
          <pc:docMk/>
          <pc:sldMk cId="93273867" sldId="278"/>
        </pc:sldMkLst>
      </pc:sldChg>
      <pc:sldChg chg="addSp delSp modSp new mod chgLayout">
        <pc:chgData name="khushboo kumari" userId="a8442bc5a305f5af" providerId="LiveId" clId="{4B84C848-7363-47AC-B3EC-BC2F309D8C33}" dt="2025-06-26T14:56:24.619" v="132" actId="14100"/>
        <pc:sldMkLst>
          <pc:docMk/>
          <pc:sldMk cId="2238759992" sldId="278"/>
        </pc:sldMkLst>
        <pc:spChg chg="del mod">
          <ac:chgData name="khushboo kumari" userId="a8442bc5a305f5af" providerId="LiveId" clId="{4B84C848-7363-47AC-B3EC-BC2F309D8C33}" dt="2025-06-26T14:54:53.046" v="112" actId="478"/>
          <ac:spMkLst>
            <pc:docMk/>
            <pc:sldMk cId="2238759992" sldId="278"/>
            <ac:spMk id="2" creationId="{A3711B5B-04E9-CDBE-FFA9-0B5279948FAC}"/>
          </ac:spMkLst>
        </pc:spChg>
        <pc:spChg chg="add del mod">
          <ac:chgData name="khushboo kumari" userId="a8442bc5a305f5af" providerId="LiveId" clId="{4B84C848-7363-47AC-B3EC-BC2F309D8C33}" dt="2025-06-26T14:54:59.629" v="115" actId="478"/>
          <ac:spMkLst>
            <pc:docMk/>
            <pc:sldMk cId="2238759992" sldId="278"/>
            <ac:spMk id="4" creationId="{228BC2F8-E30D-DC43-149F-3C0AA85F374F}"/>
          </ac:spMkLst>
        </pc:spChg>
        <pc:spChg chg="add mod ord">
          <ac:chgData name="khushboo kumari" userId="a8442bc5a305f5af" providerId="LiveId" clId="{4B84C848-7363-47AC-B3EC-BC2F309D8C33}" dt="2025-06-26T14:56:24.619" v="132" actId="14100"/>
          <ac:spMkLst>
            <pc:docMk/>
            <pc:sldMk cId="2238759992" sldId="278"/>
            <ac:spMk id="6" creationId="{C7509F4A-4332-CA3E-6063-61E0BD9F2BF6}"/>
          </ac:spMkLst>
        </pc:spChg>
        <pc:picChg chg="add mod">
          <ac:chgData name="khushboo kumari" userId="a8442bc5a305f5af" providerId="LiveId" clId="{4B84C848-7363-47AC-B3EC-BC2F309D8C33}" dt="2025-06-26T14:55:16.313" v="120" actId="14100"/>
          <ac:picMkLst>
            <pc:docMk/>
            <pc:sldMk cId="2238759992" sldId="278"/>
            <ac:picMk id="5" creationId="{45F84B32-5096-4E66-43C5-3296297587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0093-9382-69BC-3891-5417282DE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C7C-786F-46DF-2B7F-2931031DA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F812-899B-7935-7FBB-418D7588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BECE-6E4B-B8D4-FD2D-754A5BA4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B3B5-9753-07FC-343D-0CCAC2C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4AF2-6DF9-6642-DE7B-CA83CCD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022C-D679-5BDF-49AA-8720CC54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D74D-D1C3-B95D-3C5E-0BB21837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CDBA-7F15-792C-29C6-3C1ED4F9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E62E-51A3-279B-0682-4769C050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A2237-7EC8-FC9A-4793-E3511BA9D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272F-7BF2-63B1-2A84-E2EAB453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DE0E-D29B-17B8-4F9C-4E86A839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2135-036A-0192-D0E8-1B087831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075C-3A45-E205-B27D-E210E832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EE74-D9FD-7744-79AE-75F927BB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9EDE-E165-7A81-0771-7C849DBC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D71A-3C2D-749A-345C-BFE852D5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02E1-279D-44A2-CC4B-6BF8DB4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2A20-A223-A007-FCA4-7F10C54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2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C40-D892-F8C2-C233-FD89B6DE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CB46-517B-D22A-6AA7-4FBB9476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B4C9-E03F-CF53-B64E-36D40365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D986-7E19-128B-158B-F1E711D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863C-5B46-22EB-17F4-89BAA86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1F9D-B3DA-A7DE-6E04-BACE16F3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3910-1899-13AE-959D-4FF5AA10B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3950E-FCF0-1C97-AE97-FABA7AE1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AB22-3A96-45DC-A120-F5EC8915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AE1C-FBEA-BFF5-6122-44CF17F3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31D5-8CF9-3F85-1CC5-FD0E36CD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623C-12B6-993C-9E0F-66960F8C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B23D-8AEA-625E-286D-23DE2148D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A5688-A967-7B20-0F3B-8D4ABEC3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E9CB1-DBA2-6EFD-1481-4E62A15BA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3BDEE-EE51-C361-ACE4-15AB2793A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FB813-A9A5-D00F-F089-8A14066A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0A6B-5054-CD27-59CD-B025564D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A0E36-9D32-C1DF-5A64-931CFCA2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0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7DC5-B26B-AF90-7E6A-1558670B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A1D2B-E096-CACF-4FD1-D132B59D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4EA3E-6536-E1CA-49D1-52E9ACB8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1802F-DE83-3B69-DA37-AB53E0AC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85C5E-B568-0BEB-624B-0393AB23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CDB79-0ACD-AE72-1216-958AEB8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01902-D2CD-903D-0B13-E3E0C951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8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F063-74D5-207F-63CB-C2AC30D2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349E-FCEB-E339-0A0E-E9AC76ABC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F3ED1-A4D7-626F-EED8-32DA403D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3D7C7-D0FB-8965-61F4-29ADE40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C995-B54B-0BED-2024-64C8142F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56767-6792-4560-5917-8C7A07A3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7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94AE-71CB-80EA-D727-BA50864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87197-62E7-9825-B312-C020BC1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D03FC-E286-C0AD-C8C5-0B2463F1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FAB9A-7DC9-DA75-7856-BF4E095F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3117-7F57-2A55-1F81-D8217D14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A06D7-4FAF-D63A-3CB6-A2AFDA0C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8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5581A-C8CB-7E99-E830-730C5F36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0922-9AAD-A094-19EB-7CAB965F5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A5AC-3C1F-D825-86E4-8501670CD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9EA6-235B-4589-9A31-7FB8520CB925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AFBD-3AD8-C0D6-E681-4B5E56756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3D1F-38F0-354B-D3E6-74FF739FE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9ED7-0AE0-4AB2-9C00-ED7158036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-OCp4JdifX0C52WZ_d4SaiSRX4A3YiF97wSAJh0Z4IAjTVA/viewform?usp=sharing&amp;ouid=11062060099618790759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09679D-010C-6F79-C64F-D8C14A5B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5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F41C-EB5C-AFBC-DA1F-F3043576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C2100-31C1-2DBF-6D73-46E3311E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5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5D14-9ADD-283C-71A3-E482DC23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AA634-9E1B-4139-1724-10E30079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DD137-1DDF-9A28-FD45-27ACDD5E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1F8C3-E286-1710-8BCE-03D4459C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8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AE778-59E1-2A30-86E4-6453E4054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2178E-10AD-9B0C-C65A-F971A8EE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6B2B-C2C8-6870-A238-5A8345EDD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E7A1E-A196-DA5B-0974-CA8EB49F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8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385B0-2EB3-DF74-0A4C-A91BE540E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46D03-D760-2B83-6EED-F522E0C0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5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6DAC-4243-2FCB-477B-5EF4DBC5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F84A4-A8E1-9D29-289E-67EF47F3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8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41862-CDF9-7F94-97B8-929A24F5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F1E930-EA97-934C-774C-DF032E82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7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D2AF-7518-EABD-025C-EBA823FE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1311AA-2EA8-2416-A22B-02E7E86B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CE1E8-ED06-3169-380D-BE01FCB4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2DB8F-26A6-0289-6111-63104C3EE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5497-E055-EF6D-149C-71FE3374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14295-CF03-7E86-3127-FDD60CFA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12192000" cy="68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2A024-F8B3-70A9-764D-E8ED2FBA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29D66C-330A-3694-CCFC-DFE9DC88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4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84B32-5096-4E66-43C5-32962975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509F4A-4332-CA3E-6063-61E0BD9F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3834190"/>
            <a:ext cx="5118755" cy="205756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Press Ctrl + Click to follow the link</a:t>
            </a:r>
            <a:br>
              <a:rPr lang="en-IN" sz="2000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IN" sz="2000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2000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https://docs.google.com/forms/d/e/1FAIpQLSd-OCp4JdifX0C52WZ_d4SaiSRX4A3YiF97wSAJh0Z4IAjTVA/viewform?usp=sharing&amp;ouid=110620600996187907593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875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3A0C-435F-D685-E95F-0CAD7E496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72504-1719-4D04-4BD7-5ACAAE80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D229-8C3A-02D9-A72E-33F845D7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C00921-D97A-0E2B-D043-A9F20547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8647-25D4-48DA-A045-0D468062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0983FC-855C-0ADD-5980-742BB8CC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6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4F89-3DA0-C208-A328-DC4C1DAA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CF83A-D0D5-F6A6-3CDE-A6F954FD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5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F0529-4252-2031-1BB6-7B02583A5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33A67-DC38-E877-ADBD-73E2F784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6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D711A-7DD2-B3C9-29CF-6368DDFF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1993B-7A50-5D92-26AE-8991BF25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16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002B-2D7F-0ACA-BFF2-78E1BD5A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BF8EB-FF1C-37F8-9692-5A871032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5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5D00-6557-A156-C9A1-1FA01EF55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FF127-06C2-2A4E-DAED-2585E9FC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16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37</Words>
  <Application>Microsoft Office PowerPoint</Application>
  <PresentationFormat>Widescreen</PresentationFormat>
  <Paragraphs>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Press Ctrl + Click to follow the link  https://docs.google.com/forms/d/e/1FAIpQLSd-OCp4JdifX0C52WZ_d4SaiSRX4A3YiF97wSAJh0Z4IAjTVA/viewform?usp=sharing&amp;ouid=110620600996187907593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kumari</dc:creator>
  <cp:lastModifiedBy>khushboo kumari</cp:lastModifiedBy>
  <cp:revision>42</cp:revision>
  <dcterms:created xsi:type="dcterms:W3CDTF">2025-06-20T16:34:33Z</dcterms:created>
  <dcterms:modified xsi:type="dcterms:W3CDTF">2025-06-26T14:56:27Z</dcterms:modified>
</cp:coreProperties>
</file>