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4"/>
  </p:sldMasterIdLst>
  <p:sldIdLst>
    <p:sldId id="256" r:id="rId5"/>
    <p:sldId id="257" r:id="rId6"/>
    <p:sldId id="266" r:id="rId7"/>
    <p:sldId id="268" r:id="rId8"/>
    <p:sldId id="259" r:id="rId9"/>
    <p:sldId id="258" r:id="rId10"/>
    <p:sldId id="260" r:id="rId11"/>
    <p:sldId id="269" r:id="rId12"/>
    <p:sldId id="261" r:id="rId13"/>
    <p:sldId id="262" r:id="rId14"/>
    <p:sldId id="263" r:id="rId15"/>
    <p:sldId id="264" r:id="rId16"/>
    <p:sldId id="270"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D78C4-7350-412E-AD1B-5154DA8E2C35}" v="11" dt="2021-09-24T08:10:55.789"/>
    <p1510:client id="{2B18D9EA-9842-4BB7-B2FE-7129FA837534}" v="147" dt="2021-09-24T08:14:33.029"/>
    <p1510:client id="{4B074839-1E6A-4ED8-8A4D-6BBA361B27E0}" v="250" dt="2021-09-24T04:25:36.855"/>
    <p1510:client id="{5A9E5515-65BD-4861-81DB-553074E3A5C9}" v="11" dt="2021-09-24T08:15:34.131"/>
    <p1510:client id="{5B5C456F-CA90-4DA7-B845-26B0D25588FA}" v="256" dt="2021-09-24T04:36:21.177"/>
    <p1510:client id="{5EEEDA42-92C1-4BBE-B266-5FF0FF4ABDFA}" v="104" dt="2021-09-24T08:22:11.684"/>
    <p1510:client id="{73A55BC6-E3AB-4DD0-9799-74511F83B7AA}" v="31" dt="2021-09-24T05:38:59.081"/>
    <p1510:client id="{7EB36935-9F6A-46A6-9F4E-AE859517539E}" v="21" dt="2021-09-24T04:38:21.239"/>
    <p1510:client id="{C722E866-512F-454B-B2F3-70F68EDD22E4}" v="202" dt="2021-09-24T04:39:42.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kavalipati" userId="S::varsha.kavalipati_techigai.io#ext#@techigai.onmicrosoft.com::cabaecfa-d454-4d6f-abbe-2ced27e1ba13" providerId="AD" clId="Web-{4B074839-1E6A-4ED8-8A4D-6BBA361B27E0}"/>
    <pc:docChg chg="modSld">
      <pc:chgData name="varsha.kavalipati" userId="S::varsha.kavalipati_techigai.io#ext#@techigai.onmicrosoft.com::cabaecfa-d454-4d6f-abbe-2ced27e1ba13" providerId="AD" clId="Web-{4B074839-1E6A-4ED8-8A4D-6BBA361B27E0}" dt="2021-09-24T04:26:16.934" v="149"/>
      <pc:docMkLst>
        <pc:docMk/>
      </pc:docMkLst>
      <pc:sldChg chg="modSp">
        <pc:chgData name="varsha.kavalipati" userId="S::varsha.kavalipati_techigai.io#ext#@techigai.onmicrosoft.com::cabaecfa-d454-4d6f-abbe-2ced27e1ba13" providerId="AD" clId="Web-{4B074839-1E6A-4ED8-8A4D-6BBA361B27E0}" dt="2021-09-24T04:17:37.545" v="112" actId="20577"/>
        <pc:sldMkLst>
          <pc:docMk/>
          <pc:sldMk cId="933865053" sldId="264"/>
        </pc:sldMkLst>
        <pc:spChg chg="mod">
          <ac:chgData name="varsha.kavalipati" userId="S::varsha.kavalipati_techigai.io#ext#@techigai.onmicrosoft.com::cabaecfa-d454-4d6f-abbe-2ced27e1ba13" providerId="AD" clId="Web-{4B074839-1E6A-4ED8-8A4D-6BBA361B27E0}" dt="2021-09-24T04:17:37.545" v="112" actId="20577"/>
          <ac:spMkLst>
            <pc:docMk/>
            <pc:sldMk cId="933865053" sldId="264"/>
            <ac:spMk id="5" creationId="{3933B760-DB79-4586-8662-31D545744C6D}"/>
          </ac:spMkLst>
        </pc:spChg>
      </pc:sldChg>
      <pc:sldChg chg="addSp delSp modSp">
        <pc:chgData name="varsha.kavalipati" userId="S::varsha.kavalipati_techigai.io#ext#@techigai.onmicrosoft.com::cabaecfa-d454-4d6f-abbe-2ced27e1ba13" providerId="AD" clId="Web-{4B074839-1E6A-4ED8-8A4D-6BBA361B27E0}" dt="2021-09-24T04:26:16.934" v="149"/>
        <pc:sldMkLst>
          <pc:docMk/>
          <pc:sldMk cId="576392528" sldId="269"/>
        </pc:sldMkLst>
        <pc:spChg chg="mod">
          <ac:chgData name="varsha.kavalipati" userId="S::varsha.kavalipati_techigai.io#ext#@techigai.onmicrosoft.com::cabaecfa-d454-4d6f-abbe-2ced27e1ba13" providerId="AD" clId="Web-{4B074839-1E6A-4ED8-8A4D-6BBA361B27E0}" dt="2021-09-24T04:26:16.934" v="149"/>
          <ac:spMkLst>
            <pc:docMk/>
            <pc:sldMk cId="576392528" sldId="269"/>
            <ac:spMk id="2" creationId="{A1BF2EDC-1E2F-419D-A369-8A1A0AF7948A}"/>
          </ac:spMkLst>
        </pc:spChg>
        <pc:spChg chg="mod">
          <ac:chgData name="varsha.kavalipati" userId="S::varsha.kavalipati_techigai.io#ext#@techigai.onmicrosoft.com::cabaecfa-d454-4d6f-abbe-2ced27e1ba13" providerId="AD" clId="Web-{4B074839-1E6A-4ED8-8A4D-6BBA361B27E0}" dt="2021-09-24T04:15:45.839" v="12" actId="20577"/>
          <ac:spMkLst>
            <pc:docMk/>
            <pc:sldMk cId="576392528" sldId="269"/>
            <ac:spMk id="3" creationId="{270A9BD2-AF74-4DC3-BCD1-0AD299EE0F62}"/>
          </ac:spMkLst>
        </pc:spChg>
        <pc:spChg chg="del">
          <ac:chgData name="varsha.kavalipati" userId="S::varsha.kavalipati_techigai.io#ext#@techigai.onmicrosoft.com::cabaecfa-d454-4d6f-abbe-2ced27e1ba13" providerId="AD" clId="Web-{4B074839-1E6A-4ED8-8A4D-6BBA361B27E0}" dt="2021-09-24T04:21:40.442" v="113"/>
          <ac:spMkLst>
            <pc:docMk/>
            <pc:sldMk cId="576392528" sldId="269"/>
            <ac:spMk id="6" creationId="{A13DF7CB-2456-427B-899B-D4BC8691743F}"/>
          </ac:spMkLst>
        </pc:spChg>
        <pc:spChg chg="add del">
          <ac:chgData name="varsha.kavalipati" userId="S::varsha.kavalipati_techigai.io#ext#@techigai.onmicrosoft.com::cabaecfa-d454-4d6f-abbe-2ced27e1ba13" providerId="AD" clId="Web-{4B074839-1E6A-4ED8-8A4D-6BBA361B27E0}" dt="2021-09-24T04:21:50.739" v="118"/>
          <ac:spMkLst>
            <pc:docMk/>
            <pc:sldMk cId="576392528" sldId="269"/>
            <ac:spMk id="9" creationId="{D30579BA-22EC-41CB-82B7-65D5DFCA603C}"/>
          </ac:spMkLst>
        </pc:spChg>
        <pc:spChg chg="add del">
          <ac:chgData name="varsha.kavalipati" userId="S::varsha.kavalipati_techigai.io#ext#@techigai.onmicrosoft.com::cabaecfa-d454-4d6f-abbe-2ced27e1ba13" providerId="AD" clId="Web-{4B074839-1E6A-4ED8-8A4D-6BBA361B27E0}" dt="2021-09-24T04:21:50.739" v="118"/>
          <ac:spMkLst>
            <pc:docMk/>
            <pc:sldMk cId="576392528" sldId="269"/>
            <ac:spMk id="11" creationId="{FE469E50-3893-4ED6-92BA-2985C32B0CA6}"/>
          </ac:spMkLst>
        </pc:spChg>
        <pc:spChg chg="add del">
          <ac:chgData name="varsha.kavalipati" userId="S::varsha.kavalipati_techigai.io#ext#@techigai.onmicrosoft.com::cabaecfa-d454-4d6f-abbe-2ced27e1ba13" providerId="AD" clId="Web-{4B074839-1E6A-4ED8-8A4D-6BBA361B27E0}" dt="2021-09-24T04:21:50.724" v="117"/>
          <ac:spMkLst>
            <pc:docMk/>
            <pc:sldMk cId="576392528" sldId="269"/>
            <ac:spMk id="13" creationId="{95CB840F-8E41-4CA5-B79B-25CC80AD234A}"/>
          </ac:spMkLst>
        </pc:spChg>
        <pc:spChg chg="add del">
          <ac:chgData name="varsha.kavalipati" userId="S::varsha.kavalipati_techigai.io#ext#@techigai.onmicrosoft.com::cabaecfa-d454-4d6f-abbe-2ced27e1ba13" providerId="AD" clId="Web-{4B074839-1E6A-4ED8-8A4D-6BBA361B27E0}" dt="2021-09-24T04:26:16.934" v="149"/>
          <ac:spMkLst>
            <pc:docMk/>
            <pc:sldMk cId="576392528" sldId="269"/>
            <ac:spMk id="14" creationId="{1E70A317-DCED-4E80-AA2D-467D8702E5CB}"/>
          </ac:spMkLst>
        </pc:spChg>
        <pc:spChg chg="add del">
          <ac:chgData name="varsha.kavalipati" userId="S::varsha.kavalipati_techigai.io#ext#@techigai.onmicrosoft.com::cabaecfa-d454-4d6f-abbe-2ced27e1ba13" providerId="AD" clId="Web-{4B074839-1E6A-4ED8-8A4D-6BBA361B27E0}" dt="2021-09-24T04:21:50.724" v="117"/>
          <ac:spMkLst>
            <pc:docMk/>
            <pc:sldMk cId="576392528" sldId="269"/>
            <ac:spMk id="15" creationId="{6F6A04D3-D89E-4DBC-B0E3-B3FAA0D72BA3}"/>
          </ac:spMkLst>
        </pc:spChg>
        <pc:spChg chg="add del">
          <ac:chgData name="varsha.kavalipati" userId="S::varsha.kavalipati_techigai.io#ext#@techigai.onmicrosoft.com::cabaecfa-d454-4d6f-abbe-2ced27e1ba13" providerId="AD" clId="Web-{4B074839-1E6A-4ED8-8A4D-6BBA361B27E0}" dt="2021-09-24T04:21:46.130" v="115"/>
          <ac:spMkLst>
            <pc:docMk/>
            <pc:sldMk cId="576392528" sldId="269"/>
            <ac:spMk id="16" creationId="{1E70A317-DCED-4E80-AA2D-467D8702E5CB}"/>
          </ac:spMkLst>
        </pc:spChg>
        <pc:spChg chg="add del">
          <ac:chgData name="varsha.kavalipati" userId="S::varsha.kavalipati_techigai.io#ext#@techigai.onmicrosoft.com::cabaecfa-d454-4d6f-abbe-2ced27e1ba13" providerId="AD" clId="Web-{4B074839-1E6A-4ED8-8A4D-6BBA361B27E0}" dt="2021-09-24T04:26:16.934" v="149"/>
          <ac:spMkLst>
            <pc:docMk/>
            <pc:sldMk cId="576392528" sldId="269"/>
            <ac:spMk id="17" creationId="{A6D87845-294F-40CB-BC48-46455460D292}"/>
          </ac:spMkLst>
        </pc:spChg>
        <pc:spChg chg="add del">
          <ac:chgData name="varsha.kavalipati" userId="S::varsha.kavalipati_techigai.io#ext#@techigai.onmicrosoft.com::cabaecfa-d454-4d6f-abbe-2ced27e1ba13" providerId="AD" clId="Web-{4B074839-1E6A-4ED8-8A4D-6BBA361B27E0}" dt="2021-09-24T04:21:46.130" v="115"/>
          <ac:spMkLst>
            <pc:docMk/>
            <pc:sldMk cId="576392528" sldId="269"/>
            <ac:spMk id="18" creationId="{A6D87845-294F-40CB-BC48-46455460D292}"/>
          </ac:spMkLst>
        </pc:spChg>
        <pc:spChg chg="add del">
          <ac:chgData name="varsha.kavalipati" userId="S::varsha.kavalipati_techigai.io#ext#@techigai.onmicrosoft.com::cabaecfa-d454-4d6f-abbe-2ced27e1ba13" providerId="AD" clId="Web-{4B074839-1E6A-4ED8-8A4D-6BBA361B27E0}" dt="2021-09-24T04:21:50.724" v="117"/>
          <ac:spMkLst>
            <pc:docMk/>
            <pc:sldMk cId="576392528" sldId="269"/>
            <ac:spMk id="20" creationId="{BEF75C5D-2BA1-43DF-A7EA-02C7DEC122DF}"/>
          </ac:spMkLst>
        </pc:spChg>
        <pc:spChg chg="add del">
          <ac:chgData name="varsha.kavalipati" userId="S::varsha.kavalipati_techigai.io#ext#@techigai.onmicrosoft.com::cabaecfa-d454-4d6f-abbe-2ced27e1ba13" providerId="AD" clId="Web-{4B074839-1E6A-4ED8-8A4D-6BBA361B27E0}" dt="2021-09-24T04:26:16.934" v="148"/>
          <ac:spMkLst>
            <pc:docMk/>
            <pc:sldMk cId="576392528" sldId="269"/>
            <ac:spMk id="21" creationId="{3284C925-3B7A-4BD5-8047-5883498FD319}"/>
          </ac:spMkLst>
        </pc:spChg>
        <pc:spChg chg="add del">
          <ac:chgData name="varsha.kavalipati" userId="S::varsha.kavalipati_techigai.io#ext#@techigai.onmicrosoft.com::cabaecfa-d454-4d6f-abbe-2ced27e1ba13" providerId="AD" clId="Web-{4B074839-1E6A-4ED8-8A4D-6BBA361B27E0}" dt="2021-09-24T04:26:10.715" v="144"/>
          <ac:spMkLst>
            <pc:docMk/>
            <pc:sldMk cId="576392528" sldId="269"/>
            <ac:spMk id="22" creationId="{766CDA4A-6CAA-4FED-A424-FF9D363E93C1}"/>
          </ac:spMkLst>
        </pc:spChg>
        <pc:spChg chg="add del">
          <ac:chgData name="varsha.kavalipati" userId="S::varsha.kavalipati_techigai.io#ext#@techigai.onmicrosoft.com::cabaecfa-d454-4d6f-abbe-2ced27e1ba13" providerId="AD" clId="Web-{4B074839-1E6A-4ED8-8A4D-6BBA361B27E0}" dt="2021-09-24T04:26:16.934" v="148"/>
          <ac:spMkLst>
            <pc:docMk/>
            <pc:sldMk cId="576392528" sldId="269"/>
            <ac:spMk id="23" creationId="{1B3897FC-A693-4656-8FCD-CF609C3BDF8D}"/>
          </ac:spMkLst>
        </pc:spChg>
        <pc:spChg chg="add">
          <ac:chgData name="varsha.kavalipati" userId="S::varsha.kavalipati_techigai.io#ext#@techigai.onmicrosoft.com::cabaecfa-d454-4d6f-abbe-2ced27e1ba13" providerId="AD" clId="Web-{4B074839-1E6A-4ED8-8A4D-6BBA361B27E0}" dt="2021-09-24T04:26:16.934" v="149"/>
          <ac:spMkLst>
            <pc:docMk/>
            <pc:sldMk cId="576392528" sldId="269"/>
            <ac:spMk id="25" creationId="{94AB646F-3BE3-47A3-B14F-9CB84F6BF5BD}"/>
          </ac:spMkLst>
        </pc:spChg>
        <pc:spChg chg="add">
          <ac:chgData name="varsha.kavalipati" userId="S::varsha.kavalipati_techigai.io#ext#@techigai.onmicrosoft.com::cabaecfa-d454-4d6f-abbe-2ced27e1ba13" providerId="AD" clId="Web-{4B074839-1E6A-4ED8-8A4D-6BBA361B27E0}" dt="2021-09-24T04:26:16.934" v="149"/>
          <ac:spMkLst>
            <pc:docMk/>
            <pc:sldMk cId="576392528" sldId="269"/>
            <ac:spMk id="27" creationId="{D557764B-4BC8-462B-91A1-3046DA3A9AF0}"/>
          </ac:spMkLst>
        </pc:spChg>
        <pc:picChg chg="add mod">
          <ac:chgData name="varsha.kavalipati" userId="S::varsha.kavalipati_techigai.io#ext#@techigai.onmicrosoft.com::cabaecfa-d454-4d6f-abbe-2ced27e1ba13" providerId="AD" clId="Web-{4B074839-1E6A-4ED8-8A4D-6BBA361B27E0}" dt="2021-09-24T04:22:56.022" v="124" actId="1076"/>
          <ac:picMkLst>
            <pc:docMk/>
            <pc:sldMk cId="576392528" sldId="269"/>
            <ac:picMk id="3" creationId="{FF8D2D16-DF12-42BC-9ECB-DAAEFACC678C}"/>
          </ac:picMkLst>
        </pc:picChg>
        <pc:picChg chg="add mod">
          <ac:chgData name="varsha.kavalipati" userId="S::varsha.kavalipati_techigai.io#ext#@techigai.onmicrosoft.com::cabaecfa-d454-4d6f-abbe-2ced27e1ba13" providerId="AD" clId="Web-{4B074839-1E6A-4ED8-8A4D-6BBA361B27E0}" dt="2021-09-24T04:23:09.038" v="129" actId="14100"/>
          <ac:picMkLst>
            <pc:docMk/>
            <pc:sldMk cId="576392528" sldId="269"/>
            <ac:picMk id="4" creationId="{72F2BB37-6910-4E59-9C03-E5576BCD4182}"/>
          </ac:picMkLst>
        </pc:picChg>
        <pc:picChg chg="add mod ord modCrop">
          <ac:chgData name="varsha.kavalipati" userId="S::varsha.kavalipati_techigai.io#ext#@techigai.onmicrosoft.com::cabaecfa-d454-4d6f-abbe-2ced27e1ba13" providerId="AD" clId="Web-{4B074839-1E6A-4ED8-8A4D-6BBA361B27E0}" dt="2021-09-24T04:26:16.934" v="149"/>
          <ac:picMkLst>
            <pc:docMk/>
            <pc:sldMk cId="576392528" sldId="269"/>
            <ac:picMk id="5" creationId="{B62B57B9-29C5-4371-8331-171A403E86CA}"/>
          </ac:picMkLst>
        </pc:picChg>
        <pc:picChg chg="add mod modCrop">
          <ac:chgData name="varsha.kavalipati" userId="S::varsha.kavalipati_techigai.io#ext#@techigai.onmicrosoft.com::cabaecfa-d454-4d6f-abbe-2ced27e1ba13" providerId="AD" clId="Web-{4B074839-1E6A-4ED8-8A4D-6BBA361B27E0}" dt="2021-09-24T04:26:16.934" v="149"/>
          <ac:picMkLst>
            <pc:docMk/>
            <pc:sldMk cId="576392528" sldId="269"/>
            <ac:picMk id="6" creationId="{268BC113-FEF3-4118-8C83-C7EEC1E9F51D}"/>
          </ac:picMkLst>
        </pc:picChg>
        <pc:picChg chg="add del">
          <ac:chgData name="varsha.kavalipati" userId="S::varsha.kavalipati_techigai.io#ext#@techigai.onmicrosoft.com::cabaecfa-d454-4d6f-abbe-2ced27e1ba13" providerId="AD" clId="Web-{4B074839-1E6A-4ED8-8A4D-6BBA361B27E0}" dt="2021-09-24T04:26:12.855" v="146"/>
          <ac:picMkLst>
            <pc:docMk/>
            <pc:sldMk cId="576392528" sldId="269"/>
            <ac:picMk id="19" creationId="{D04C0182-96E7-4A1B-8EAB-F910C2F3ED48}"/>
          </ac:picMkLst>
        </pc:picChg>
        <pc:picChg chg="add del">
          <ac:chgData name="varsha.kavalipati" userId="S::varsha.kavalipati_techigai.io#ext#@techigai.onmicrosoft.com::cabaecfa-d454-4d6f-abbe-2ced27e1ba13" providerId="AD" clId="Web-{4B074839-1E6A-4ED8-8A4D-6BBA361B27E0}" dt="2021-09-24T04:26:10.715" v="144"/>
          <ac:picMkLst>
            <pc:docMk/>
            <pc:sldMk cId="576392528" sldId="269"/>
            <ac:picMk id="24" creationId="{9B0DB875-49E3-4B9D-8AAE-D81A127B6647}"/>
          </ac:picMkLst>
        </pc:picChg>
        <pc:picChg chg="add">
          <ac:chgData name="varsha.kavalipati" userId="S::varsha.kavalipati_techigai.io#ext#@techigai.onmicrosoft.com::cabaecfa-d454-4d6f-abbe-2ced27e1ba13" providerId="AD" clId="Web-{4B074839-1E6A-4ED8-8A4D-6BBA361B27E0}" dt="2021-09-24T04:26:16.934" v="149"/>
          <ac:picMkLst>
            <pc:docMk/>
            <pc:sldMk cId="576392528" sldId="269"/>
            <ac:picMk id="28" creationId="{E0BE7827-5B1A-4F37-BF70-19F7C5C6BDEB}"/>
          </ac:picMkLst>
        </pc:picChg>
        <pc:cxnChg chg="add del">
          <ac:chgData name="varsha.kavalipati" userId="S::varsha.kavalipati_techigai.io#ext#@techigai.onmicrosoft.com::cabaecfa-d454-4d6f-abbe-2ced27e1ba13" providerId="AD" clId="Web-{4B074839-1E6A-4ED8-8A4D-6BBA361B27E0}" dt="2021-09-24T04:26:16.934" v="148"/>
          <ac:cxnSpMkLst>
            <pc:docMk/>
            <pc:sldMk cId="576392528" sldId="269"/>
            <ac:cxnSpMk id="26" creationId="{950C7260-B0EA-4B69-927F-A414658E9F1E}"/>
          </ac:cxnSpMkLst>
        </pc:cxnChg>
      </pc:sldChg>
    </pc:docChg>
  </pc:docChgLst>
  <pc:docChgLst>
    <pc:chgData name="varsha.kavalipati" userId="S::varsha.kavalipati_techigai.io#ext#@techigai.onmicrosoft.com::cabaecfa-d454-4d6f-abbe-2ced27e1ba13" providerId="AD" clId="Web-{5B5C456F-CA90-4DA7-B845-26B0D25588FA}"/>
    <pc:docChg chg="modSld">
      <pc:chgData name="varsha.kavalipati" userId="S::varsha.kavalipati_techigai.io#ext#@techigai.onmicrosoft.com::cabaecfa-d454-4d6f-abbe-2ced27e1ba13" providerId="AD" clId="Web-{5B5C456F-CA90-4DA7-B845-26B0D25588FA}" dt="2021-09-24T04:36:21.177" v="190" actId="1076"/>
      <pc:docMkLst>
        <pc:docMk/>
      </pc:docMkLst>
      <pc:sldChg chg="modSp">
        <pc:chgData name="varsha.kavalipati" userId="S::varsha.kavalipati_techigai.io#ext#@techigai.onmicrosoft.com::cabaecfa-d454-4d6f-abbe-2ced27e1ba13" providerId="AD" clId="Web-{5B5C456F-CA90-4DA7-B845-26B0D25588FA}" dt="2021-09-24T04:36:21.177" v="190" actId="1076"/>
        <pc:sldMkLst>
          <pc:docMk/>
          <pc:sldMk cId="1666667490" sldId="260"/>
        </pc:sldMkLst>
        <pc:spChg chg="mod">
          <ac:chgData name="varsha.kavalipati" userId="S::varsha.kavalipati_techigai.io#ext#@techigai.onmicrosoft.com::cabaecfa-d454-4d6f-abbe-2ced27e1ba13" providerId="AD" clId="Web-{5B5C456F-CA90-4DA7-B845-26B0D25588FA}" dt="2021-09-24T04:36:21.177" v="190" actId="1076"/>
          <ac:spMkLst>
            <pc:docMk/>
            <pc:sldMk cId="1666667490" sldId="260"/>
            <ac:spMk id="3" creationId="{90ADDBA4-57D8-4F33-AEB8-4CC44DB94D1A}"/>
          </ac:spMkLst>
        </pc:spChg>
      </pc:sldChg>
      <pc:sldChg chg="addSp delSp modSp">
        <pc:chgData name="varsha.kavalipati" userId="S::varsha.kavalipati_techigai.io#ext#@techigai.onmicrosoft.com::cabaecfa-d454-4d6f-abbe-2ced27e1ba13" providerId="AD" clId="Web-{5B5C456F-CA90-4DA7-B845-26B0D25588FA}" dt="2021-09-24T04:34:26.863" v="118"/>
        <pc:sldMkLst>
          <pc:docMk/>
          <pc:sldMk cId="576392528" sldId="269"/>
        </pc:sldMkLst>
        <pc:spChg chg="del mod">
          <ac:chgData name="varsha.kavalipati" userId="S::varsha.kavalipati_techigai.io#ext#@techigai.onmicrosoft.com::cabaecfa-d454-4d6f-abbe-2ced27e1ba13" providerId="AD" clId="Web-{5B5C456F-CA90-4DA7-B845-26B0D25588FA}" dt="2021-09-24T04:32:58.142" v="74"/>
          <ac:spMkLst>
            <pc:docMk/>
            <pc:sldMk cId="576392528" sldId="269"/>
            <ac:spMk id="2" creationId="{A1BF2EDC-1E2F-419D-A369-8A1A0AF7948A}"/>
          </ac:spMkLst>
        </pc:spChg>
        <pc:spChg chg="add del mod">
          <ac:chgData name="varsha.kavalipati" userId="S::varsha.kavalipati_techigai.io#ext#@techigai.onmicrosoft.com::cabaecfa-d454-4d6f-abbe-2ced27e1ba13" providerId="AD" clId="Web-{5B5C456F-CA90-4DA7-B845-26B0D25588FA}" dt="2021-09-24T04:30:23.514" v="39"/>
          <ac:spMkLst>
            <pc:docMk/>
            <pc:sldMk cId="576392528" sldId="269"/>
            <ac:spMk id="7" creationId="{F3DE5CAF-B178-45C6-9B85-EC3D46B89994}"/>
          </ac:spMkLst>
        </pc:spChg>
        <pc:spChg chg="add del mod">
          <ac:chgData name="varsha.kavalipati" userId="S::varsha.kavalipati_techigai.io#ext#@techigai.onmicrosoft.com::cabaecfa-d454-4d6f-abbe-2ced27e1ba13" providerId="AD" clId="Web-{5B5C456F-CA90-4DA7-B845-26B0D25588FA}" dt="2021-09-24T04:32:01.532" v="51"/>
          <ac:spMkLst>
            <pc:docMk/>
            <pc:sldMk cId="576392528" sldId="269"/>
            <ac:spMk id="11" creationId="{FCAB6A01-6B84-4486-8186-1215C6C35BB4}"/>
          </ac:spMkLst>
        </pc:spChg>
        <pc:spChg chg="add del mod">
          <ac:chgData name="varsha.kavalipati" userId="S::varsha.kavalipati_techigai.io#ext#@techigai.onmicrosoft.com::cabaecfa-d454-4d6f-abbe-2ced27e1ba13" providerId="AD" clId="Web-{5B5C456F-CA90-4DA7-B845-26B0D25588FA}" dt="2021-09-24T04:33:07.674" v="77"/>
          <ac:spMkLst>
            <pc:docMk/>
            <pc:sldMk cId="576392528" sldId="269"/>
            <ac:spMk id="16" creationId="{0777EBEA-0A9C-41D6-89A8-929DECC48ACF}"/>
          </ac:spMkLst>
        </pc:spChg>
        <pc:spChg chg="add del mod">
          <ac:chgData name="varsha.kavalipati" userId="S::varsha.kavalipati_techigai.io#ext#@techigai.onmicrosoft.com::cabaecfa-d454-4d6f-abbe-2ced27e1ba13" providerId="AD" clId="Web-{5B5C456F-CA90-4DA7-B845-26B0D25588FA}" dt="2021-09-24T04:33:07.674" v="77"/>
          <ac:spMkLst>
            <pc:docMk/>
            <pc:sldMk cId="576392528" sldId="269"/>
            <ac:spMk id="18" creationId="{FD80F37C-237A-4EDF-88B0-248E7918FEF2}"/>
          </ac:spMkLst>
        </pc:spChg>
        <pc:spChg chg="add del">
          <ac:chgData name="varsha.kavalipati" userId="S::varsha.kavalipati_techigai.io#ext#@techigai.onmicrosoft.com::cabaecfa-d454-4d6f-abbe-2ced27e1ba13" providerId="AD" clId="Web-{5B5C456F-CA90-4DA7-B845-26B0D25588FA}" dt="2021-09-24T04:31:25.781" v="46"/>
          <ac:spMkLst>
            <pc:docMk/>
            <pc:sldMk cId="576392528" sldId="269"/>
            <ac:spMk id="25" creationId="{94AB646F-3BE3-47A3-B14F-9CB84F6BF5BD}"/>
          </ac:spMkLst>
        </pc:spChg>
        <pc:spChg chg="del">
          <ac:chgData name="varsha.kavalipati" userId="S::varsha.kavalipati_techigai.io#ext#@techigai.onmicrosoft.com::cabaecfa-d454-4d6f-abbe-2ced27e1ba13" providerId="AD" clId="Web-{5B5C456F-CA90-4DA7-B845-26B0D25588FA}" dt="2021-09-24T04:30:00.061" v="35"/>
          <ac:spMkLst>
            <pc:docMk/>
            <pc:sldMk cId="576392528" sldId="269"/>
            <ac:spMk id="27" creationId="{D557764B-4BC8-462B-91A1-3046DA3A9AF0}"/>
          </ac:spMkLst>
        </pc:spChg>
        <pc:spChg chg="add del">
          <ac:chgData name="varsha.kavalipati" userId="S::varsha.kavalipati_techigai.io#ext#@techigai.onmicrosoft.com::cabaecfa-d454-4d6f-abbe-2ced27e1ba13" providerId="AD" clId="Web-{5B5C456F-CA90-4DA7-B845-26B0D25588FA}" dt="2021-09-24T04:33:07.674" v="77"/>
          <ac:spMkLst>
            <pc:docMk/>
            <pc:sldMk cId="576392528" sldId="269"/>
            <ac:spMk id="30" creationId="{D30579BA-22EC-41CB-82B7-65D5DFCA603C}"/>
          </ac:spMkLst>
        </pc:spChg>
        <pc:spChg chg="add del">
          <ac:chgData name="varsha.kavalipati" userId="S::varsha.kavalipati_techigai.io#ext#@techigai.onmicrosoft.com::cabaecfa-d454-4d6f-abbe-2ced27e1ba13" providerId="AD" clId="Web-{5B5C456F-CA90-4DA7-B845-26B0D25588FA}" dt="2021-09-24T04:33:07.674" v="77"/>
          <ac:spMkLst>
            <pc:docMk/>
            <pc:sldMk cId="576392528" sldId="269"/>
            <ac:spMk id="35" creationId="{FE469E50-3893-4ED6-92BA-2985C32B0CA6}"/>
          </ac:spMkLst>
        </pc:spChg>
        <pc:spChg chg="add">
          <ac:chgData name="varsha.kavalipati" userId="S::varsha.kavalipati_techigai.io#ext#@techigai.onmicrosoft.com::cabaecfa-d454-4d6f-abbe-2ced27e1ba13" providerId="AD" clId="Web-{5B5C456F-CA90-4DA7-B845-26B0D25588FA}" dt="2021-09-24T04:33:07.674" v="77"/>
          <ac:spMkLst>
            <pc:docMk/>
            <pc:sldMk cId="576392528" sldId="269"/>
            <ac:spMk id="37" creationId="{E24F7045-1B8B-4422-9330-0BC8BF6065E3}"/>
          </ac:spMkLst>
        </pc:spChg>
        <pc:spChg chg="add">
          <ac:chgData name="varsha.kavalipati" userId="S::varsha.kavalipati_techigai.io#ext#@techigai.onmicrosoft.com::cabaecfa-d454-4d6f-abbe-2ced27e1ba13" providerId="AD" clId="Web-{5B5C456F-CA90-4DA7-B845-26B0D25588FA}" dt="2021-09-24T04:33:07.674" v="77"/>
          <ac:spMkLst>
            <pc:docMk/>
            <pc:sldMk cId="576392528" sldId="269"/>
            <ac:spMk id="38" creationId="{7ED0B3BD-E968-4364-878A-47D3A6AEF099}"/>
          </ac:spMkLst>
        </pc:spChg>
        <pc:spChg chg="add del">
          <ac:chgData name="varsha.kavalipati" userId="S::varsha.kavalipati_techigai.io#ext#@techigai.onmicrosoft.com::cabaecfa-d454-4d6f-abbe-2ced27e1ba13" providerId="AD" clId="Web-{5B5C456F-CA90-4DA7-B845-26B0D25588FA}" dt="2021-09-24T04:33:07.658" v="76"/>
          <ac:spMkLst>
            <pc:docMk/>
            <pc:sldMk cId="576392528" sldId="269"/>
            <ac:spMk id="40" creationId="{F9CF7650-7342-48D6-999E-174C77B5F52E}"/>
          </ac:spMkLst>
        </pc:spChg>
        <pc:spChg chg="add del">
          <ac:chgData name="varsha.kavalipati" userId="S::varsha.kavalipati_techigai.io#ext#@techigai.onmicrosoft.com::cabaecfa-d454-4d6f-abbe-2ced27e1ba13" providerId="AD" clId="Web-{5B5C456F-CA90-4DA7-B845-26B0D25588FA}" dt="2021-09-24T04:33:07.658" v="76"/>
          <ac:spMkLst>
            <pc:docMk/>
            <pc:sldMk cId="576392528" sldId="269"/>
            <ac:spMk id="42" creationId="{EB2D286E-2458-46AD-B49E-911912F70897}"/>
          </ac:spMkLst>
        </pc:spChg>
        <pc:spChg chg="add">
          <ac:chgData name="varsha.kavalipati" userId="S::varsha.kavalipati_techigai.io#ext#@techigai.onmicrosoft.com::cabaecfa-d454-4d6f-abbe-2ced27e1ba13" providerId="AD" clId="Web-{5B5C456F-CA90-4DA7-B845-26B0D25588FA}" dt="2021-09-24T04:33:07.674" v="77"/>
          <ac:spMkLst>
            <pc:docMk/>
            <pc:sldMk cId="576392528" sldId="269"/>
            <ac:spMk id="44" creationId="{C8E5BCBF-E5D0-444B-A584-4A5FF79F9D7E}"/>
          </ac:spMkLst>
        </pc:spChg>
        <pc:graphicFrameChg chg="add del mod ord modGraphic">
          <ac:chgData name="varsha.kavalipati" userId="S::varsha.kavalipati_techigai.io#ext#@techigai.onmicrosoft.com::cabaecfa-d454-4d6f-abbe-2ced27e1ba13" providerId="AD" clId="Web-{5B5C456F-CA90-4DA7-B845-26B0D25588FA}" dt="2021-09-24T04:30:14.389" v="38"/>
          <ac:graphicFrameMkLst>
            <pc:docMk/>
            <pc:sldMk cId="576392528" sldId="269"/>
            <ac:graphicFrameMk id="3" creationId="{4E903106-E060-42C9-9DA6-39CA57B80944}"/>
          </ac:graphicFrameMkLst>
        </pc:graphicFrameChg>
        <pc:graphicFrameChg chg="add del mod ord modGraphic">
          <ac:chgData name="varsha.kavalipati" userId="S::varsha.kavalipati_techigai.io#ext#@techigai.onmicrosoft.com::cabaecfa-d454-4d6f-abbe-2ced27e1ba13" providerId="AD" clId="Web-{5B5C456F-CA90-4DA7-B845-26B0D25588FA}" dt="2021-09-24T04:31:51.375" v="50"/>
          <ac:graphicFrameMkLst>
            <pc:docMk/>
            <pc:sldMk cId="576392528" sldId="269"/>
            <ac:graphicFrameMk id="8" creationId="{FB5BB7A9-B1B0-49F4-8147-099453D908D3}"/>
          </ac:graphicFrameMkLst>
        </pc:graphicFrameChg>
        <pc:graphicFrameChg chg="add del mod">
          <ac:chgData name="varsha.kavalipati" userId="S::varsha.kavalipati_techigai.io#ext#@techigai.onmicrosoft.com::cabaecfa-d454-4d6f-abbe-2ced27e1ba13" providerId="AD" clId="Web-{5B5C456F-CA90-4DA7-B845-26B0D25588FA}" dt="2021-09-24T04:31:05.843" v="43"/>
          <ac:graphicFrameMkLst>
            <pc:docMk/>
            <pc:sldMk cId="576392528" sldId="269"/>
            <ac:graphicFrameMk id="9" creationId="{917BFEC8-FB69-4A61-A77D-1D44D8B6F8DA}"/>
          </ac:graphicFrameMkLst>
        </pc:graphicFrameChg>
        <pc:graphicFrameChg chg="add del mod ord modGraphic">
          <ac:chgData name="varsha.kavalipati" userId="S::varsha.kavalipati_techigai.io#ext#@techigai.onmicrosoft.com::cabaecfa-d454-4d6f-abbe-2ced27e1ba13" providerId="AD" clId="Web-{5B5C456F-CA90-4DA7-B845-26B0D25588FA}" dt="2021-09-24T04:32:52.642" v="73"/>
          <ac:graphicFrameMkLst>
            <pc:docMk/>
            <pc:sldMk cId="576392528" sldId="269"/>
            <ac:graphicFrameMk id="12" creationId="{1BC59E08-5FA2-4390-8AE0-E29D1ED64D10}"/>
          </ac:graphicFrameMkLst>
        </pc:graphicFrameChg>
        <pc:graphicFrameChg chg="add mod modGraphic">
          <ac:chgData name="varsha.kavalipati" userId="S::varsha.kavalipati_techigai.io#ext#@techigai.onmicrosoft.com::cabaecfa-d454-4d6f-abbe-2ced27e1ba13" providerId="AD" clId="Web-{5B5C456F-CA90-4DA7-B845-26B0D25588FA}" dt="2021-09-24T04:34:26.863" v="118"/>
          <ac:graphicFrameMkLst>
            <pc:docMk/>
            <pc:sldMk cId="576392528" sldId="269"/>
            <ac:graphicFrameMk id="14" creationId="{6E21796F-E463-482D-AE96-5AE283880219}"/>
          </ac:graphicFrameMkLst>
        </pc:graphicFrameChg>
        <pc:picChg chg="add del">
          <ac:chgData name="varsha.kavalipati" userId="S::varsha.kavalipati_techigai.io#ext#@techigai.onmicrosoft.com::cabaecfa-d454-4d6f-abbe-2ced27e1ba13" providerId="AD" clId="Web-{5B5C456F-CA90-4DA7-B845-26B0D25588FA}" dt="2021-09-24T04:31:25.781" v="46"/>
          <ac:picMkLst>
            <pc:docMk/>
            <pc:sldMk cId="576392528" sldId="269"/>
            <ac:picMk id="28" creationId="{E0BE7827-5B1A-4F37-BF70-19F7C5C6BDEB}"/>
          </ac:picMkLst>
        </pc:picChg>
        <pc:picChg chg="add del">
          <ac:chgData name="varsha.kavalipati" userId="S::varsha.kavalipati_techigai.io#ext#@techigai.onmicrosoft.com::cabaecfa-d454-4d6f-abbe-2ced27e1ba13" providerId="AD" clId="Web-{5B5C456F-CA90-4DA7-B845-26B0D25588FA}" dt="2021-09-24T04:31:25.765" v="45"/>
          <ac:picMkLst>
            <pc:docMk/>
            <pc:sldMk cId="576392528" sldId="269"/>
            <ac:picMk id="33" creationId="{82AABC82-C2D1-4340-A6DF-6E73DF06FCAC}"/>
          </ac:picMkLst>
        </pc:picChg>
      </pc:sldChg>
      <pc:sldChg chg="addSp delSp modSp mod setBg">
        <pc:chgData name="varsha.kavalipati" userId="S::varsha.kavalipati_techigai.io#ext#@techigai.onmicrosoft.com::cabaecfa-d454-4d6f-abbe-2ced27e1ba13" providerId="AD" clId="Web-{5B5C456F-CA90-4DA7-B845-26B0D25588FA}" dt="2021-09-24T04:29:44.264" v="34"/>
        <pc:sldMkLst>
          <pc:docMk/>
          <pc:sldMk cId="1868586447" sldId="270"/>
        </pc:sldMkLst>
        <pc:spChg chg="add del">
          <ac:chgData name="varsha.kavalipati" userId="S::varsha.kavalipati_techigai.io#ext#@techigai.onmicrosoft.com::cabaecfa-d454-4d6f-abbe-2ced27e1ba13" providerId="AD" clId="Web-{5B5C456F-CA90-4DA7-B845-26B0D25588FA}" dt="2021-09-24T04:28:44.575" v="18"/>
          <ac:spMkLst>
            <pc:docMk/>
            <pc:sldMk cId="1868586447" sldId="270"/>
            <ac:spMk id="4" creationId="{E24F7045-1B8B-4422-9330-0BC8BF6065E3}"/>
          </ac:spMkLst>
        </pc:spChg>
        <pc:spChg chg="add del">
          <ac:chgData name="varsha.kavalipati" userId="S::varsha.kavalipati_techigai.io#ext#@techigai.onmicrosoft.com::cabaecfa-d454-4d6f-abbe-2ced27e1ba13" providerId="AD" clId="Web-{5B5C456F-CA90-4DA7-B845-26B0D25588FA}" dt="2021-09-24T04:28:46.294" v="20"/>
          <ac:spMkLst>
            <pc:docMk/>
            <pc:sldMk cId="1868586447" sldId="270"/>
            <ac:spMk id="6" creationId="{E1B06D72-EEA4-4E56-9D5E-96440C15A1D9}"/>
          </ac:spMkLst>
        </pc:spChg>
        <pc:spChg chg="add del">
          <ac:chgData name="varsha.kavalipati" userId="S::varsha.kavalipati_techigai.io#ext#@techigai.onmicrosoft.com::cabaecfa-d454-4d6f-abbe-2ced27e1ba13" providerId="AD" clId="Web-{5B5C456F-CA90-4DA7-B845-26B0D25588FA}" dt="2021-09-24T04:28:33.340" v="16"/>
          <ac:spMkLst>
            <pc:docMk/>
            <pc:sldMk cId="1868586447" sldId="270"/>
            <ac:spMk id="7" creationId="{D64A12F0-8158-4372-9761-AD0A6ED30C2E}"/>
          </ac:spMkLst>
        </pc:spChg>
        <pc:spChg chg="add del">
          <ac:chgData name="varsha.kavalipati" userId="S::varsha.kavalipati_techigai.io#ext#@techigai.onmicrosoft.com::cabaecfa-d454-4d6f-abbe-2ced27e1ba13" providerId="AD" clId="Web-{5B5C456F-CA90-4DA7-B845-26B0D25588FA}" dt="2021-09-24T04:28:47.888" v="22"/>
          <ac:spMkLst>
            <pc:docMk/>
            <pc:sldMk cId="1868586447" sldId="270"/>
            <ac:spMk id="8" creationId="{C2869B52-288D-4851-BEBE-FCF64CB1E481}"/>
          </ac:spMkLst>
        </pc:spChg>
        <pc:spChg chg="add del">
          <ac:chgData name="varsha.kavalipati" userId="S::varsha.kavalipati_techigai.io#ext#@techigai.onmicrosoft.com::cabaecfa-d454-4d6f-abbe-2ced27e1ba13" providerId="AD" clId="Web-{5B5C456F-CA90-4DA7-B845-26B0D25588FA}" dt="2021-09-24T04:28:44.575" v="18"/>
          <ac:spMkLst>
            <pc:docMk/>
            <pc:sldMk cId="1868586447" sldId="270"/>
            <ac:spMk id="9" creationId="{7ED0B3BD-E968-4364-878A-47D3A6AEF099}"/>
          </ac:spMkLst>
        </pc:spChg>
        <pc:spChg chg="add del">
          <ac:chgData name="varsha.kavalipati" userId="S::varsha.kavalipati_techigai.io#ext#@techigai.onmicrosoft.com::cabaecfa-d454-4d6f-abbe-2ced27e1ba13" providerId="AD" clId="Web-{5B5C456F-CA90-4DA7-B845-26B0D25588FA}" dt="2021-09-24T04:28:44.575" v="18"/>
          <ac:spMkLst>
            <pc:docMk/>
            <pc:sldMk cId="1868586447" sldId="270"/>
            <ac:spMk id="11" creationId="{C8E5BCBF-E5D0-444B-A584-4A5FF79F9D7E}"/>
          </ac:spMkLst>
        </pc:spChg>
        <pc:spChg chg="add del">
          <ac:chgData name="varsha.kavalipati" userId="S::varsha.kavalipati_techigai.io#ext#@techigai.onmicrosoft.com::cabaecfa-d454-4d6f-abbe-2ced27e1ba13" providerId="AD" clId="Web-{5B5C456F-CA90-4DA7-B845-26B0D25588FA}" dt="2021-09-24T04:28:55.060" v="24"/>
          <ac:spMkLst>
            <pc:docMk/>
            <pc:sldMk cId="1868586447" sldId="270"/>
            <ac:spMk id="12" creationId="{E1B06D72-EEA4-4E56-9D5E-96440C15A1D9}"/>
          </ac:spMkLst>
        </pc:spChg>
        <pc:spChg chg="add del">
          <ac:chgData name="varsha.kavalipati" userId="S::varsha.kavalipati_techigai.io#ext#@techigai.onmicrosoft.com::cabaecfa-d454-4d6f-abbe-2ced27e1ba13" providerId="AD" clId="Web-{5B5C456F-CA90-4DA7-B845-26B0D25588FA}" dt="2021-09-24T04:28:57.310" v="26"/>
          <ac:spMkLst>
            <pc:docMk/>
            <pc:sldMk cId="1868586447" sldId="270"/>
            <ac:spMk id="13" creationId="{5C56FD3A-4F39-4752-AC00-DB25CCA4ED73}"/>
          </ac:spMkLst>
        </pc:spChg>
        <pc:spChg chg="add del">
          <ac:chgData name="varsha.kavalipati" userId="S::varsha.kavalipati_techigai.io#ext#@techigai.onmicrosoft.com::cabaecfa-d454-4d6f-abbe-2ced27e1ba13" providerId="AD" clId="Web-{5B5C456F-CA90-4DA7-B845-26B0D25588FA}" dt="2021-09-24T04:28:57.310" v="26"/>
          <ac:spMkLst>
            <pc:docMk/>
            <pc:sldMk cId="1868586447" sldId="270"/>
            <ac:spMk id="14" creationId="{772527DF-A25C-46B4-A5D9-BBE2E310ACAF}"/>
          </ac:spMkLst>
        </pc:spChg>
        <pc:spChg chg="add del">
          <ac:chgData name="varsha.kavalipati" userId="S::varsha.kavalipati_techigai.io#ext#@techigai.onmicrosoft.com::cabaecfa-d454-4d6f-abbe-2ced27e1ba13" providerId="AD" clId="Web-{5B5C456F-CA90-4DA7-B845-26B0D25588FA}" dt="2021-09-24T04:29:44.264" v="34"/>
          <ac:spMkLst>
            <pc:docMk/>
            <pc:sldMk cId="1868586447" sldId="270"/>
            <ac:spMk id="20" creationId="{E24F7045-1B8B-4422-9330-0BC8BF6065E3}"/>
          </ac:spMkLst>
        </pc:spChg>
        <pc:spChg chg="add del">
          <ac:chgData name="varsha.kavalipati" userId="S::varsha.kavalipati_techigai.io#ext#@techigai.onmicrosoft.com::cabaecfa-d454-4d6f-abbe-2ced27e1ba13" providerId="AD" clId="Web-{5B5C456F-CA90-4DA7-B845-26B0D25588FA}" dt="2021-09-24T04:29:44.264" v="34"/>
          <ac:spMkLst>
            <pc:docMk/>
            <pc:sldMk cId="1868586447" sldId="270"/>
            <ac:spMk id="22" creationId="{7ED0B3BD-E968-4364-878A-47D3A6AEF099}"/>
          </ac:spMkLst>
        </pc:spChg>
        <pc:spChg chg="add del">
          <ac:chgData name="varsha.kavalipati" userId="S::varsha.kavalipati_techigai.io#ext#@techigai.onmicrosoft.com::cabaecfa-d454-4d6f-abbe-2ced27e1ba13" providerId="AD" clId="Web-{5B5C456F-CA90-4DA7-B845-26B0D25588FA}" dt="2021-09-24T04:29:44.264" v="34"/>
          <ac:spMkLst>
            <pc:docMk/>
            <pc:sldMk cId="1868586447" sldId="270"/>
            <ac:spMk id="24" creationId="{C8E5BCBF-E5D0-444B-A584-4A5FF79F9D7E}"/>
          </ac:spMkLst>
        </pc:spChg>
        <pc:spChg chg="add">
          <ac:chgData name="varsha.kavalipati" userId="S::varsha.kavalipati_techigai.io#ext#@techigai.onmicrosoft.com::cabaecfa-d454-4d6f-abbe-2ced27e1ba13" providerId="AD" clId="Web-{5B5C456F-CA90-4DA7-B845-26B0D25588FA}" dt="2021-09-24T04:29:44.264" v="34"/>
          <ac:spMkLst>
            <pc:docMk/>
            <pc:sldMk cId="1868586447" sldId="270"/>
            <ac:spMk id="29" creationId="{F9CF7650-7342-48D6-999E-174C77B5F52E}"/>
          </ac:spMkLst>
        </pc:spChg>
        <pc:spChg chg="add">
          <ac:chgData name="varsha.kavalipati" userId="S::varsha.kavalipati_techigai.io#ext#@techigai.onmicrosoft.com::cabaecfa-d454-4d6f-abbe-2ced27e1ba13" providerId="AD" clId="Web-{5B5C456F-CA90-4DA7-B845-26B0D25588FA}" dt="2021-09-24T04:29:44.264" v="34"/>
          <ac:spMkLst>
            <pc:docMk/>
            <pc:sldMk cId="1868586447" sldId="270"/>
            <ac:spMk id="31" creationId="{EB2D286E-2458-46AD-B49E-911912F70897}"/>
          </ac:spMkLst>
        </pc:spChg>
        <pc:picChg chg="add del mod modCrop">
          <ac:chgData name="varsha.kavalipati" userId="S::varsha.kavalipati_techigai.io#ext#@techigai.onmicrosoft.com::cabaecfa-d454-4d6f-abbe-2ced27e1ba13" providerId="AD" clId="Web-{5B5C456F-CA90-4DA7-B845-26B0D25588FA}" dt="2021-09-24T04:29:07.279" v="29"/>
          <ac:picMkLst>
            <pc:docMk/>
            <pc:sldMk cId="1868586447" sldId="270"/>
            <ac:picMk id="2" creationId="{40946A1F-1EE1-4CB4-BC38-253029AC5C25}"/>
          </ac:picMkLst>
        </pc:picChg>
        <pc:picChg chg="add mod">
          <ac:chgData name="varsha.kavalipati" userId="S::varsha.kavalipati_techigai.io#ext#@techigai.onmicrosoft.com::cabaecfa-d454-4d6f-abbe-2ced27e1ba13" providerId="AD" clId="Web-{5B5C456F-CA90-4DA7-B845-26B0D25588FA}" dt="2021-09-24T04:29:44.264" v="34"/>
          <ac:picMkLst>
            <pc:docMk/>
            <pc:sldMk cId="1868586447" sldId="270"/>
            <ac:picMk id="3" creationId="{75B92DA9-16F9-4759-9A7B-BD3131E12DE7}"/>
          </ac:picMkLst>
        </pc:picChg>
        <pc:picChg chg="add del">
          <ac:chgData name="varsha.kavalipati" userId="S::varsha.kavalipati_techigai.io#ext#@techigai.onmicrosoft.com::cabaecfa-d454-4d6f-abbe-2ced27e1ba13" providerId="AD" clId="Web-{5B5C456F-CA90-4DA7-B845-26B0D25588FA}" dt="2021-09-24T04:28:46.294" v="20"/>
          <ac:picMkLst>
            <pc:docMk/>
            <pc:sldMk cId="1868586447" sldId="270"/>
            <ac:picMk id="5" creationId="{97EEB557-E045-4967-91EE-5412EB4FABEC}"/>
          </ac:picMkLst>
        </pc:picChg>
        <pc:picChg chg="add del">
          <ac:chgData name="varsha.kavalipati" userId="S::varsha.kavalipati_techigai.io#ext#@techigai.onmicrosoft.com::cabaecfa-d454-4d6f-abbe-2ced27e1ba13" providerId="AD" clId="Web-{5B5C456F-CA90-4DA7-B845-26B0D25588FA}" dt="2021-09-24T04:28:55.060" v="24"/>
          <ac:picMkLst>
            <pc:docMk/>
            <pc:sldMk cId="1868586447" sldId="270"/>
            <ac:picMk id="10" creationId="{97EEB557-E045-4967-91EE-5412EB4FABEC}"/>
          </ac:picMkLst>
        </pc:picChg>
        <pc:picChg chg="add del">
          <ac:chgData name="varsha.kavalipati" userId="S::varsha.kavalipati_techigai.io#ext#@techigai.onmicrosoft.com::cabaecfa-d454-4d6f-abbe-2ced27e1ba13" providerId="AD" clId="Web-{5B5C456F-CA90-4DA7-B845-26B0D25588FA}" dt="2021-09-24T04:29:11.904" v="31"/>
          <ac:picMkLst>
            <pc:docMk/>
            <pc:sldMk cId="1868586447" sldId="270"/>
            <ac:picMk id="15" creationId="{88D2FF5B-DD64-4389-8A61-76F48BB08807}"/>
          </ac:picMkLst>
        </pc:picChg>
      </pc:sldChg>
    </pc:docChg>
  </pc:docChgLst>
  <pc:docChgLst>
    <pc:chgData name="varsha.kavalipati" userId="S::varsha.kavalipati_techigai.io#ext#@techigai.onmicrosoft.com::cabaecfa-d454-4d6f-abbe-2ced27e1ba13" providerId="AD" clId="Web-{5EEEDA42-92C1-4BBE-B266-5FF0FF4ABDFA}"/>
    <pc:docChg chg="modSld">
      <pc:chgData name="varsha.kavalipati" userId="S::varsha.kavalipati_techigai.io#ext#@techigai.onmicrosoft.com::cabaecfa-d454-4d6f-abbe-2ced27e1ba13" providerId="AD" clId="Web-{5EEEDA42-92C1-4BBE-B266-5FF0FF4ABDFA}" dt="2021-09-24T08:22:11.684" v="58" actId="1076"/>
      <pc:docMkLst>
        <pc:docMk/>
      </pc:docMkLst>
      <pc:sldChg chg="addSp modSp">
        <pc:chgData name="varsha.kavalipati" userId="S::varsha.kavalipati_techigai.io#ext#@techigai.onmicrosoft.com::cabaecfa-d454-4d6f-abbe-2ced27e1ba13" providerId="AD" clId="Web-{5EEEDA42-92C1-4BBE-B266-5FF0FF4ABDFA}" dt="2021-09-24T08:22:11.684" v="58" actId="1076"/>
        <pc:sldMkLst>
          <pc:docMk/>
          <pc:sldMk cId="4129726608" sldId="256"/>
        </pc:sldMkLst>
        <pc:spChg chg="mod">
          <ac:chgData name="varsha.kavalipati" userId="S::varsha.kavalipati_techigai.io#ext#@techigai.onmicrosoft.com::cabaecfa-d454-4d6f-abbe-2ced27e1ba13" providerId="AD" clId="Web-{5EEEDA42-92C1-4BBE-B266-5FF0FF4ABDFA}" dt="2021-09-24T08:22:04.027" v="57" actId="1076"/>
          <ac:spMkLst>
            <pc:docMk/>
            <pc:sldMk cId="4129726608" sldId="256"/>
            <ac:spMk id="2" creationId="{9866B10A-90CB-4997-A775-9D5EAFD28270}"/>
          </ac:spMkLst>
        </pc:spChg>
        <pc:spChg chg="add mod">
          <ac:chgData name="varsha.kavalipati" userId="S::varsha.kavalipati_techigai.io#ext#@techigai.onmicrosoft.com::cabaecfa-d454-4d6f-abbe-2ced27e1ba13" providerId="AD" clId="Web-{5EEEDA42-92C1-4BBE-B266-5FF0FF4ABDFA}" dt="2021-09-24T08:22:11.684" v="58" actId="1076"/>
          <ac:spMkLst>
            <pc:docMk/>
            <pc:sldMk cId="4129726608" sldId="256"/>
            <ac:spMk id="3" creationId="{4E68561D-05C7-4638-847A-3B2BC7316FDA}"/>
          </ac:spMkLst>
        </pc:spChg>
      </pc:sldChg>
      <pc:sldChg chg="addSp delSp modSp">
        <pc:chgData name="varsha.kavalipati" userId="S::varsha.kavalipati_techigai.io#ext#@techigai.onmicrosoft.com::cabaecfa-d454-4d6f-abbe-2ced27e1ba13" providerId="AD" clId="Web-{5EEEDA42-92C1-4BBE-B266-5FF0FF4ABDFA}" dt="2021-09-24T08:17:54.505" v="2"/>
        <pc:sldMkLst>
          <pc:docMk/>
          <pc:sldMk cId="2130185641" sldId="257"/>
        </pc:sldMkLst>
        <pc:spChg chg="add del mod">
          <ac:chgData name="varsha.kavalipati" userId="S::varsha.kavalipati_techigai.io#ext#@techigai.onmicrosoft.com::cabaecfa-d454-4d6f-abbe-2ced27e1ba13" providerId="AD" clId="Web-{5EEEDA42-92C1-4BBE-B266-5FF0FF4ABDFA}" dt="2021-09-24T08:17:54.505" v="2"/>
          <ac:spMkLst>
            <pc:docMk/>
            <pc:sldMk cId="2130185641" sldId="257"/>
            <ac:spMk id="4" creationId="{1FEE636C-2B88-414A-B86B-415C77304F86}"/>
          </ac:spMkLst>
        </pc:spChg>
      </pc:sldChg>
    </pc:docChg>
  </pc:docChgLst>
  <pc:docChgLst>
    <pc:chgData name="varsha.kavalipati" userId="S::varsha.kavalipati_techigai.io#ext#@techigai.onmicrosoft.com::cabaecfa-d454-4d6f-abbe-2ced27e1ba13" providerId="AD" clId="Web-{2B18D9EA-9842-4BB7-B2FE-7129FA837534}"/>
    <pc:docChg chg="modSld">
      <pc:chgData name="varsha.kavalipati" userId="S::varsha.kavalipati_techigai.io#ext#@techigai.onmicrosoft.com::cabaecfa-d454-4d6f-abbe-2ced27e1ba13" providerId="AD" clId="Web-{2B18D9EA-9842-4BB7-B2FE-7129FA837534}" dt="2021-09-24T08:14:33.029" v="81" actId="1076"/>
      <pc:docMkLst>
        <pc:docMk/>
      </pc:docMkLst>
      <pc:sldChg chg="addSp modSp">
        <pc:chgData name="varsha.kavalipati" userId="S::varsha.kavalipati_techigai.io#ext#@techigai.onmicrosoft.com::cabaecfa-d454-4d6f-abbe-2ced27e1ba13" providerId="AD" clId="Web-{2B18D9EA-9842-4BB7-B2FE-7129FA837534}" dt="2021-09-24T08:14:33.029" v="81" actId="1076"/>
        <pc:sldMkLst>
          <pc:docMk/>
          <pc:sldMk cId="1868586447" sldId="270"/>
        </pc:sldMkLst>
        <pc:spChg chg="add mod">
          <ac:chgData name="varsha.kavalipati" userId="S::varsha.kavalipati_techigai.io#ext#@techigai.onmicrosoft.com::cabaecfa-d454-4d6f-abbe-2ced27e1ba13" providerId="AD" clId="Web-{2B18D9EA-9842-4BB7-B2FE-7129FA837534}" dt="2021-09-24T08:14:33.029" v="81" actId="1076"/>
          <ac:spMkLst>
            <pc:docMk/>
            <pc:sldMk cId="1868586447" sldId="270"/>
            <ac:spMk id="2" creationId="{E1042A45-9967-4D57-AC4E-A7BF89CD4B9F}"/>
          </ac:spMkLst>
        </pc:spChg>
      </pc:sldChg>
    </pc:docChg>
  </pc:docChgLst>
  <pc:docChgLst>
    <pc:chgData name="kaushik.veligatla" userId="S::kaushik.veligatla_techigai.io#ext#@techigai.onmicrosoft.com::ee6e9d03-22c0-46a6-aee1-244f08e41e7a" providerId="AD" clId="Web-{7EB36935-9F6A-46A6-9F4E-AE859517539E}"/>
    <pc:docChg chg="modSld sldOrd">
      <pc:chgData name="kaushik.veligatla" userId="S::kaushik.veligatla_techigai.io#ext#@techigai.onmicrosoft.com::ee6e9d03-22c0-46a6-aee1-244f08e41e7a" providerId="AD" clId="Web-{7EB36935-9F6A-46A6-9F4E-AE859517539E}" dt="2021-09-24T04:38:21.239" v="14" actId="14100"/>
      <pc:docMkLst>
        <pc:docMk/>
      </pc:docMkLst>
      <pc:sldChg chg="modSp">
        <pc:chgData name="kaushik.veligatla" userId="S::kaushik.veligatla_techigai.io#ext#@techigai.onmicrosoft.com::ee6e9d03-22c0-46a6-aee1-244f08e41e7a" providerId="AD" clId="Web-{7EB36935-9F6A-46A6-9F4E-AE859517539E}" dt="2021-09-24T04:37:23.848" v="12" actId="20577"/>
        <pc:sldMkLst>
          <pc:docMk/>
          <pc:sldMk cId="1666667490" sldId="260"/>
        </pc:sldMkLst>
        <pc:spChg chg="mod">
          <ac:chgData name="kaushik.veligatla" userId="S::kaushik.veligatla_techigai.io#ext#@techigai.onmicrosoft.com::ee6e9d03-22c0-46a6-aee1-244f08e41e7a" providerId="AD" clId="Web-{7EB36935-9F6A-46A6-9F4E-AE859517539E}" dt="2021-09-24T04:37:23.848" v="12" actId="20577"/>
          <ac:spMkLst>
            <pc:docMk/>
            <pc:sldMk cId="1666667490" sldId="260"/>
            <ac:spMk id="3" creationId="{90ADDBA4-57D8-4F33-AEB8-4CC44DB94D1A}"/>
          </ac:spMkLst>
        </pc:spChg>
      </pc:sldChg>
      <pc:sldChg chg="modSp">
        <pc:chgData name="kaushik.veligatla" userId="S::kaushik.veligatla_techigai.io#ext#@techigai.onmicrosoft.com::ee6e9d03-22c0-46a6-aee1-244f08e41e7a" providerId="AD" clId="Web-{7EB36935-9F6A-46A6-9F4E-AE859517539E}" dt="2021-09-24T04:38:21.239" v="14" actId="14100"/>
        <pc:sldMkLst>
          <pc:docMk/>
          <pc:sldMk cId="933865053" sldId="264"/>
        </pc:sldMkLst>
        <pc:spChg chg="mod">
          <ac:chgData name="kaushik.veligatla" userId="S::kaushik.veligatla_techigai.io#ext#@techigai.onmicrosoft.com::ee6e9d03-22c0-46a6-aee1-244f08e41e7a" providerId="AD" clId="Web-{7EB36935-9F6A-46A6-9F4E-AE859517539E}" dt="2021-09-24T04:38:12.067" v="13" actId="20577"/>
          <ac:spMkLst>
            <pc:docMk/>
            <pc:sldMk cId="933865053" sldId="264"/>
            <ac:spMk id="4" creationId="{1A2DBD58-0676-4F05-895D-0056DA82F64D}"/>
          </ac:spMkLst>
        </pc:spChg>
        <pc:picChg chg="mod">
          <ac:chgData name="kaushik.veligatla" userId="S::kaushik.veligatla_techigai.io#ext#@techigai.onmicrosoft.com::ee6e9d03-22c0-46a6-aee1-244f08e41e7a" providerId="AD" clId="Web-{7EB36935-9F6A-46A6-9F4E-AE859517539E}" dt="2021-09-24T04:38:21.239" v="14" actId="14100"/>
          <ac:picMkLst>
            <pc:docMk/>
            <pc:sldMk cId="933865053" sldId="264"/>
            <ac:picMk id="4098" creationId="{5280B5AA-7CF0-42A8-B357-44A9E42DBB63}"/>
          </ac:picMkLst>
        </pc:picChg>
      </pc:sldChg>
      <pc:sldChg chg="ord">
        <pc:chgData name="kaushik.veligatla" userId="S::kaushik.veligatla_techigai.io#ext#@techigai.onmicrosoft.com::ee6e9d03-22c0-46a6-aee1-244f08e41e7a" providerId="AD" clId="Web-{7EB36935-9F6A-46A6-9F4E-AE859517539E}" dt="2021-09-24T04:36:58.331" v="8"/>
        <pc:sldMkLst>
          <pc:docMk/>
          <pc:sldMk cId="576392528" sldId="269"/>
        </pc:sldMkLst>
      </pc:sldChg>
      <pc:sldChg chg="modSp">
        <pc:chgData name="kaushik.veligatla" userId="S::kaushik.veligatla_techigai.io#ext#@techigai.onmicrosoft.com::ee6e9d03-22c0-46a6-aee1-244f08e41e7a" providerId="AD" clId="Web-{7EB36935-9F6A-46A6-9F4E-AE859517539E}" dt="2021-09-24T04:36:40.487" v="6" actId="1076"/>
        <pc:sldMkLst>
          <pc:docMk/>
          <pc:sldMk cId="1868586447" sldId="270"/>
        </pc:sldMkLst>
        <pc:picChg chg="mod">
          <ac:chgData name="kaushik.veligatla" userId="S::kaushik.veligatla_techigai.io#ext#@techigai.onmicrosoft.com::ee6e9d03-22c0-46a6-aee1-244f08e41e7a" providerId="AD" clId="Web-{7EB36935-9F6A-46A6-9F4E-AE859517539E}" dt="2021-09-24T04:36:40.487" v="6" actId="1076"/>
          <ac:picMkLst>
            <pc:docMk/>
            <pc:sldMk cId="1868586447" sldId="270"/>
            <ac:picMk id="3" creationId="{75B92DA9-16F9-4759-9A7B-BD3131E12DE7}"/>
          </ac:picMkLst>
        </pc:picChg>
      </pc:sldChg>
    </pc:docChg>
  </pc:docChgLst>
  <pc:docChgLst>
    <pc:chgData name="kaushik.veligatla" userId="S::kaushik.veligatla_techigai.io#ext#@techigai.onmicrosoft.com::ee6e9d03-22c0-46a6-aee1-244f08e41e7a" providerId="AD" clId="Web-{5A9E5515-65BD-4861-81DB-553074E3A5C9}"/>
    <pc:docChg chg="modSld">
      <pc:chgData name="kaushik.veligatla" userId="S::kaushik.veligatla_techigai.io#ext#@techigai.onmicrosoft.com::ee6e9d03-22c0-46a6-aee1-244f08e41e7a" providerId="AD" clId="Web-{5A9E5515-65BD-4861-81DB-553074E3A5C9}" dt="2021-09-24T08:15:30.490" v="5" actId="20577"/>
      <pc:docMkLst>
        <pc:docMk/>
      </pc:docMkLst>
      <pc:sldChg chg="modSp">
        <pc:chgData name="kaushik.veligatla" userId="S::kaushik.veligatla_techigai.io#ext#@techigai.onmicrosoft.com::ee6e9d03-22c0-46a6-aee1-244f08e41e7a" providerId="AD" clId="Web-{5A9E5515-65BD-4861-81DB-553074E3A5C9}" dt="2021-09-24T08:15:30.490" v="5" actId="20577"/>
        <pc:sldMkLst>
          <pc:docMk/>
          <pc:sldMk cId="1868586447" sldId="270"/>
        </pc:sldMkLst>
        <pc:spChg chg="mod">
          <ac:chgData name="kaushik.veligatla" userId="S::kaushik.veligatla_techigai.io#ext#@techigai.onmicrosoft.com::ee6e9d03-22c0-46a6-aee1-244f08e41e7a" providerId="AD" clId="Web-{5A9E5515-65BD-4861-81DB-553074E3A5C9}" dt="2021-09-24T08:15:30.490" v="5" actId="20577"/>
          <ac:spMkLst>
            <pc:docMk/>
            <pc:sldMk cId="1868586447" sldId="270"/>
            <ac:spMk id="2" creationId="{E1042A45-9967-4D57-AC4E-A7BF89CD4B9F}"/>
          </ac:spMkLst>
        </pc:spChg>
      </pc:sldChg>
    </pc:docChg>
  </pc:docChgLst>
  <pc:docChgLst>
    <pc:chgData name="Juhitha Reddy" userId="S::juhitha.penumalli_techigai.io#ext#@techigai.onmicrosoft.com::b1d0d558-3d3b-405a-be95-63b77b4180db" providerId="AD" clId="Web-{C722E866-512F-454B-B2F3-70F68EDD22E4}"/>
    <pc:docChg chg="addSld modSld">
      <pc:chgData name="Juhitha Reddy" userId="S::juhitha.penumalli_techigai.io#ext#@techigai.onmicrosoft.com::b1d0d558-3d3b-405a-be95-63b77b4180db" providerId="AD" clId="Web-{C722E866-512F-454B-B2F3-70F68EDD22E4}" dt="2021-09-24T04:39:42.598" v="127" actId="14100"/>
      <pc:docMkLst>
        <pc:docMk/>
      </pc:docMkLst>
      <pc:sldChg chg="modSp">
        <pc:chgData name="Juhitha Reddy" userId="S::juhitha.penumalli_techigai.io#ext#@techigai.onmicrosoft.com::b1d0d558-3d3b-405a-be95-63b77b4180db" providerId="AD" clId="Web-{C722E866-512F-454B-B2F3-70F68EDD22E4}" dt="2021-09-24T04:27:09.942" v="63" actId="20577"/>
        <pc:sldMkLst>
          <pc:docMk/>
          <pc:sldMk cId="933865053" sldId="264"/>
        </pc:sldMkLst>
        <pc:spChg chg="mod">
          <ac:chgData name="Juhitha Reddy" userId="S::juhitha.penumalli_techigai.io#ext#@techigai.onmicrosoft.com::b1d0d558-3d3b-405a-be95-63b77b4180db" providerId="AD" clId="Web-{C722E866-512F-454B-B2F3-70F68EDD22E4}" dt="2021-09-24T04:27:09.942" v="63" actId="20577"/>
          <ac:spMkLst>
            <pc:docMk/>
            <pc:sldMk cId="933865053" sldId="264"/>
            <ac:spMk id="5" creationId="{3933B760-DB79-4586-8662-31D545744C6D}"/>
          </ac:spMkLst>
        </pc:spChg>
      </pc:sldChg>
      <pc:sldChg chg="addSp delSp modSp">
        <pc:chgData name="Juhitha Reddy" userId="S::juhitha.penumalli_techigai.io#ext#@techigai.onmicrosoft.com::b1d0d558-3d3b-405a-be95-63b77b4180db" providerId="AD" clId="Web-{C722E866-512F-454B-B2F3-70F68EDD22E4}" dt="2021-09-24T04:39:42.598" v="127" actId="14100"/>
        <pc:sldMkLst>
          <pc:docMk/>
          <pc:sldMk cId="557993636" sldId="268"/>
        </pc:sldMkLst>
        <pc:spChg chg="add del">
          <ac:chgData name="Juhitha Reddy" userId="S::juhitha.penumalli_techigai.io#ext#@techigai.onmicrosoft.com::b1d0d558-3d3b-405a-be95-63b77b4180db" providerId="AD" clId="Web-{C722E866-512F-454B-B2F3-70F68EDD22E4}" dt="2021-09-24T04:06:29.387" v="7"/>
          <ac:spMkLst>
            <pc:docMk/>
            <pc:sldMk cId="557993636" sldId="268"/>
            <ac:spMk id="2" creationId="{C83CB0F0-8A92-421D-BAB4-A27C6CE1C184}"/>
          </ac:spMkLst>
        </pc:spChg>
        <pc:spChg chg="add del mod">
          <ac:chgData name="Juhitha Reddy" userId="S::juhitha.penumalli_techigai.io#ext#@techigai.onmicrosoft.com::b1d0d558-3d3b-405a-be95-63b77b4180db" providerId="AD" clId="Web-{C722E866-512F-454B-B2F3-70F68EDD22E4}" dt="2021-09-24T04:06:25.746" v="6"/>
          <ac:spMkLst>
            <pc:docMk/>
            <pc:sldMk cId="557993636" sldId="268"/>
            <ac:spMk id="3" creationId="{79E0D078-D0F9-401E-8B6A-DFA4E4DC2C3A}"/>
          </ac:spMkLst>
        </pc:spChg>
        <pc:spChg chg="add mod">
          <ac:chgData name="Juhitha Reddy" userId="S::juhitha.penumalli_techigai.io#ext#@techigai.onmicrosoft.com::b1d0d558-3d3b-405a-be95-63b77b4180db" providerId="AD" clId="Web-{C722E866-512F-454B-B2F3-70F68EDD22E4}" dt="2021-09-24T04:39:42.598" v="127" actId="14100"/>
          <ac:spMkLst>
            <pc:docMk/>
            <pc:sldMk cId="557993636" sldId="268"/>
            <ac:spMk id="4" creationId="{D2F3DFCA-0068-4B52-B075-DAA5C19632A3}"/>
          </ac:spMkLst>
        </pc:spChg>
        <pc:picChg chg="mod">
          <ac:chgData name="Juhitha Reddy" userId="S::juhitha.penumalli_techigai.io#ext#@techigai.onmicrosoft.com::b1d0d558-3d3b-405a-be95-63b77b4180db" providerId="AD" clId="Web-{C722E866-512F-454B-B2F3-70F68EDD22E4}" dt="2021-09-24T04:37:56.736" v="71" actId="1076"/>
          <ac:picMkLst>
            <pc:docMk/>
            <pc:sldMk cId="557993636" sldId="268"/>
            <ac:picMk id="8" creationId="{720809DC-E181-4ED9-8E05-2D934BB38E2C}"/>
          </ac:picMkLst>
        </pc:picChg>
      </pc:sldChg>
      <pc:sldChg chg="addSp delSp modSp new mod setBg modClrScheme chgLayout">
        <pc:chgData name="Juhitha Reddy" userId="S::juhitha.penumalli_techigai.io#ext#@techigai.onmicrosoft.com::b1d0d558-3d3b-405a-be95-63b77b4180db" providerId="AD" clId="Web-{C722E866-512F-454B-B2F3-70F68EDD22E4}" dt="2021-09-24T04:28:07.272" v="70"/>
        <pc:sldMkLst>
          <pc:docMk/>
          <pc:sldMk cId="576392528" sldId="269"/>
        </pc:sldMkLst>
        <pc:spChg chg="add mod">
          <ac:chgData name="Juhitha Reddy" userId="S::juhitha.penumalli_techigai.io#ext#@techigai.onmicrosoft.com::b1d0d558-3d3b-405a-be95-63b77b4180db" providerId="AD" clId="Web-{C722E866-512F-454B-B2F3-70F68EDD22E4}" dt="2021-09-24T04:21:08.045" v="34"/>
          <ac:spMkLst>
            <pc:docMk/>
            <pc:sldMk cId="576392528" sldId="269"/>
            <ac:spMk id="2" creationId="{A1BF2EDC-1E2F-419D-A369-8A1A0AF7948A}"/>
          </ac:spMkLst>
        </pc:spChg>
        <pc:spChg chg="add del mod">
          <ac:chgData name="Juhitha Reddy" userId="S::juhitha.penumalli_techigai.io#ext#@techigai.onmicrosoft.com::b1d0d558-3d3b-405a-be95-63b77b4180db" providerId="AD" clId="Web-{C722E866-512F-454B-B2F3-70F68EDD22E4}" dt="2021-09-24T04:20:19.981" v="30"/>
          <ac:spMkLst>
            <pc:docMk/>
            <pc:sldMk cId="576392528" sldId="269"/>
            <ac:spMk id="3" creationId="{270A9BD2-AF74-4DC3-BCD1-0AD299EE0F62}"/>
          </ac:spMkLst>
        </pc:spChg>
        <pc:spChg chg="add mod">
          <ac:chgData name="Juhitha Reddy" userId="S::juhitha.penumalli_techigai.io#ext#@techigai.onmicrosoft.com::b1d0d558-3d3b-405a-be95-63b77b4180db" providerId="AD" clId="Web-{C722E866-512F-454B-B2F3-70F68EDD22E4}" dt="2021-09-24T04:21:29.576" v="45"/>
          <ac:spMkLst>
            <pc:docMk/>
            <pc:sldMk cId="576392528" sldId="269"/>
            <ac:spMk id="6" creationId="{A13DF7CB-2456-427B-899B-D4BC8691743F}"/>
          </ac:spMkLst>
        </pc:spChg>
        <pc:spChg chg="add">
          <ac:chgData name="Juhitha Reddy" userId="S::juhitha.penumalli_techigai.io#ext#@techigai.onmicrosoft.com::b1d0d558-3d3b-405a-be95-63b77b4180db" providerId="AD" clId="Web-{C722E866-512F-454B-B2F3-70F68EDD22E4}" dt="2021-09-24T04:21:08.045" v="34"/>
          <ac:spMkLst>
            <pc:docMk/>
            <pc:sldMk cId="576392528" sldId="269"/>
            <ac:spMk id="9" creationId="{D30579BA-22EC-41CB-82B7-65D5DFCA603C}"/>
          </ac:spMkLst>
        </pc:spChg>
        <pc:spChg chg="add">
          <ac:chgData name="Juhitha Reddy" userId="S::juhitha.penumalli_techigai.io#ext#@techigai.onmicrosoft.com::b1d0d558-3d3b-405a-be95-63b77b4180db" providerId="AD" clId="Web-{C722E866-512F-454B-B2F3-70F68EDD22E4}" dt="2021-09-24T04:21:08.045" v="34"/>
          <ac:spMkLst>
            <pc:docMk/>
            <pc:sldMk cId="576392528" sldId="269"/>
            <ac:spMk id="11" creationId="{FE469E50-3893-4ED6-92BA-2985C32B0CA6}"/>
          </ac:spMkLst>
        </pc:spChg>
        <pc:graphicFrameChg chg="add del mod ord modGraphic">
          <ac:chgData name="Juhitha Reddy" userId="S::juhitha.penumalli_techigai.io#ext#@techigai.onmicrosoft.com::b1d0d558-3d3b-405a-be95-63b77b4180db" providerId="AD" clId="Web-{C722E866-512F-454B-B2F3-70F68EDD22E4}" dt="2021-09-24T04:21:29.576" v="45"/>
          <ac:graphicFrameMkLst>
            <pc:docMk/>
            <pc:sldMk cId="576392528" sldId="269"/>
            <ac:graphicFrameMk id="4" creationId="{5B956B60-DDC4-431D-A009-88F54745C5EB}"/>
          </ac:graphicFrameMkLst>
        </pc:graphicFrameChg>
        <pc:picChg chg="del">
          <ac:chgData name="Juhitha Reddy" userId="S::juhitha.penumalli_techigai.io#ext#@techigai.onmicrosoft.com::b1d0d558-3d3b-405a-be95-63b77b4180db" providerId="AD" clId="Web-{C722E866-512F-454B-B2F3-70F68EDD22E4}" dt="2021-09-24T04:22:59.391" v="52"/>
          <ac:picMkLst>
            <pc:docMk/>
            <pc:sldMk cId="576392528" sldId="269"/>
            <ac:picMk id="3" creationId="{FF8D2D16-DF12-42BC-9ECB-DAAEFACC678C}"/>
          </ac:picMkLst>
        </pc:picChg>
        <pc:picChg chg="del">
          <ac:chgData name="Juhitha Reddy" userId="S::juhitha.penumalli_techigai.io#ext#@techigai.onmicrosoft.com::b1d0d558-3d3b-405a-be95-63b77b4180db" providerId="AD" clId="Web-{C722E866-512F-454B-B2F3-70F68EDD22E4}" dt="2021-09-24T04:23:10.172" v="53"/>
          <ac:picMkLst>
            <pc:docMk/>
            <pc:sldMk cId="576392528" sldId="269"/>
            <ac:picMk id="4" creationId="{72F2BB37-6910-4E59-9C03-E5576BCD4182}"/>
          </ac:picMkLst>
        </pc:picChg>
        <pc:picChg chg="del mod modCrop">
          <ac:chgData name="Juhitha Reddy" userId="S::juhitha.penumalli_techigai.io#ext#@techigai.onmicrosoft.com::b1d0d558-3d3b-405a-be95-63b77b4180db" providerId="AD" clId="Web-{C722E866-512F-454B-B2F3-70F68EDD22E4}" dt="2021-09-24T04:28:05.365" v="69"/>
          <ac:picMkLst>
            <pc:docMk/>
            <pc:sldMk cId="576392528" sldId="269"/>
            <ac:picMk id="5" creationId="{B62B57B9-29C5-4371-8331-171A403E86CA}"/>
          </ac:picMkLst>
        </pc:picChg>
        <pc:picChg chg="del mod">
          <ac:chgData name="Juhitha Reddy" userId="S::juhitha.penumalli_techigai.io#ext#@techigai.onmicrosoft.com::b1d0d558-3d3b-405a-be95-63b77b4180db" providerId="AD" clId="Web-{C722E866-512F-454B-B2F3-70F68EDD22E4}" dt="2021-09-24T04:28:07.272" v="70"/>
          <ac:picMkLst>
            <pc:docMk/>
            <pc:sldMk cId="576392528" sldId="269"/>
            <ac:picMk id="6" creationId="{268BC113-FEF3-4118-8C83-C7EEC1E9F51D}"/>
          </ac:picMkLst>
        </pc:picChg>
      </pc:sldChg>
      <pc:sldChg chg="new">
        <pc:chgData name="Juhitha Reddy" userId="S::juhitha.penumalli_techigai.io#ext#@techigai.onmicrosoft.com::b1d0d558-3d3b-405a-be95-63b77b4180db" providerId="AD" clId="Web-{C722E866-512F-454B-B2F3-70F68EDD22E4}" dt="2021-09-24T04:27:18.880" v="64"/>
        <pc:sldMkLst>
          <pc:docMk/>
          <pc:sldMk cId="1868586447" sldId="270"/>
        </pc:sldMkLst>
      </pc:sldChg>
    </pc:docChg>
  </pc:docChgLst>
  <pc:docChgLst>
    <pc:chgData name="Juhitha Reddy" userId="S::juhitha.penumalli_techigai.io#ext#@techigai.onmicrosoft.com::b1d0d558-3d3b-405a-be95-63b77b4180db" providerId="AD" clId="Web-{73A55BC6-E3AB-4DD0-9799-74511F83B7AA}"/>
    <pc:docChg chg="modSld">
      <pc:chgData name="Juhitha Reddy" userId="S::juhitha.penumalli_techigai.io#ext#@techigai.onmicrosoft.com::b1d0d558-3d3b-405a-be95-63b77b4180db" providerId="AD" clId="Web-{73A55BC6-E3AB-4DD0-9799-74511F83B7AA}" dt="2021-09-24T05:38:59.081" v="13"/>
      <pc:docMkLst>
        <pc:docMk/>
      </pc:docMkLst>
      <pc:sldChg chg="modSp">
        <pc:chgData name="Juhitha Reddy" userId="S::juhitha.penumalli_techigai.io#ext#@techigai.onmicrosoft.com::b1d0d558-3d3b-405a-be95-63b77b4180db" providerId="AD" clId="Web-{73A55BC6-E3AB-4DD0-9799-74511F83B7AA}" dt="2021-09-24T05:15:32.622" v="6" actId="20577"/>
        <pc:sldMkLst>
          <pc:docMk/>
          <pc:sldMk cId="1666667490" sldId="260"/>
        </pc:sldMkLst>
        <pc:spChg chg="mod">
          <ac:chgData name="Juhitha Reddy" userId="S::juhitha.penumalli_techigai.io#ext#@techigai.onmicrosoft.com::b1d0d558-3d3b-405a-be95-63b77b4180db" providerId="AD" clId="Web-{73A55BC6-E3AB-4DD0-9799-74511F83B7AA}" dt="2021-09-24T05:15:32.622" v="6" actId="20577"/>
          <ac:spMkLst>
            <pc:docMk/>
            <pc:sldMk cId="1666667490" sldId="260"/>
            <ac:spMk id="3" creationId="{90ADDBA4-57D8-4F33-AEB8-4CC44DB94D1A}"/>
          </ac:spMkLst>
        </pc:spChg>
      </pc:sldChg>
      <pc:sldChg chg="modSp">
        <pc:chgData name="Juhitha Reddy" userId="S::juhitha.penumalli_techigai.io#ext#@techigai.onmicrosoft.com::b1d0d558-3d3b-405a-be95-63b77b4180db" providerId="AD" clId="Web-{73A55BC6-E3AB-4DD0-9799-74511F83B7AA}" dt="2021-09-24T05:31:31.116" v="12" actId="20577"/>
        <pc:sldMkLst>
          <pc:docMk/>
          <pc:sldMk cId="211162412" sldId="262"/>
        </pc:sldMkLst>
        <pc:spChg chg="mod">
          <ac:chgData name="Juhitha Reddy" userId="S::juhitha.penumalli_techigai.io#ext#@techigai.onmicrosoft.com::b1d0d558-3d3b-405a-be95-63b77b4180db" providerId="AD" clId="Web-{73A55BC6-E3AB-4DD0-9799-74511F83B7AA}" dt="2021-09-24T05:31:31.116" v="12" actId="20577"/>
          <ac:spMkLst>
            <pc:docMk/>
            <pc:sldMk cId="211162412" sldId="262"/>
            <ac:spMk id="3" creationId="{62BCA5A2-53FB-4B5C-BC45-8782FAE31D30}"/>
          </ac:spMkLst>
        </pc:spChg>
      </pc:sldChg>
      <pc:sldChg chg="modSp">
        <pc:chgData name="Juhitha Reddy" userId="S::juhitha.penumalli_techigai.io#ext#@techigai.onmicrosoft.com::b1d0d558-3d3b-405a-be95-63b77b4180db" providerId="AD" clId="Web-{73A55BC6-E3AB-4DD0-9799-74511F83B7AA}" dt="2021-09-24T05:12:10.429" v="0" actId="1076"/>
        <pc:sldMkLst>
          <pc:docMk/>
          <pc:sldMk cId="933865053" sldId="264"/>
        </pc:sldMkLst>
        <pc:spChg chg="mod">
          <ac:chgData name="Juhitha Reddy" userId="S::juhitha.penumalli_techigai.io#ext#@techigai.onmicrosoft.com::b1d0d558-3d3b-405a-be95-63b77b4180db" providerId="AD" clId="Web-{73A55BC6-E3AB-4DD0-9799-74511F83B7AA}" dt="2021-09-24T05:12:10.429" v="0" actId="1076"/>
          <ac:spMkLst>
            <pc:docMk/>
            <pc:sldMk cId="933865053" sldId="264"/>
            <ac:spMk id="4" creationId="{1A2DBD58-0676-4F05-895D-0056DA82F64D}"/>
          </ac:spMkLst>
        </pc:spChg>
      </pc:sldChg>
      <pc:sldChg chg="modSp">
        <pc:chgData name="Juhitha Reddy" userId="S::juhitha.penumalli_techigai.io#ext#@techigai.onmicrosoft.com::b1d0d558-3d3b-405a-be95-63b77b4180db" providerId="AD" clId="Web-{73A55BC6-E3AB-4DD0-9799-74511F83B7AA}" dt="2021-09-24T05:38:59.081" v="13"/>
        <pc:sldMkLst>
          <pc:docMk/>
          <pc:sldMk cId="576392528" sldId="269"/>
        </pc:sldMkLst>
        <pc:graphicFrameChg chg="mod modGraphic">
          <ac:chgData name="Juhitha Reddy" userId="S::juhitha.penumalli_techigai.io#ext#@techigai.onmicrosoft.com::b1d0d558-3d3b-405a-be95-63b77b4180db" providerId="AD" clId="Web-{73A55BC6-E3AB-4DD0-9799-74511F83B7AA}" dt="2021-09-24T05:38:59.081" v="13"/>
          <ac:graphicFrameMkLst>
            <pc:docMk/>
            <pc:sldMk cId="576392528" sldId="269"/>
            <ac:graphicFrameMk id="14" creationId="{6E21796F-E463-482D-AE96-5AE283880219}"/>
          </ac:graphicFrameMkLst>
        </pc:graphicFrameChg>
      </pc:sldChg>
    </pc:docChg>
  </pc:docChgLst>
  <pc:docChgLst>
    <pc:chgData name="varsha.kavalipati" userId="S::varsha.kavalipati_techigai.io#ext#@techigai.onmicrosoft.com::cabaecfa-d454-4d6f-abbe-2ced27e1ba13" providerId="AD" clId="Web-{155D78C4-7350-412E-AD1B-5154DA8E2C35}"/>
    <pc:docChg chg="modSld">
      <pc:chgData name="varsha.kavalipati" userId="S::varsha.kavalipati_techigai.io#ext#@techigai.onmicrosoft.com::cabaecfa-d454-4d6f-abbe-2ced27e1ba13" providerId="AD" clId="Web-{155D78C4-7350-412E-AD1B-5154DA8E2C35}" dt="2021-09-24T08:10:54.758" v="9" actId="20577"/>
      <pc:docMkLst>
        <pc:docMk/>
      </pc:docMkLst>
      <pc:sldChg chg="modSp">
        <pc:chgData name="varsha.kavalipati" userId="S::varsha.kavalipati_techigai.io#ext#@techigai.onmicrosoft.com::cabaecfa-d454-4d6f-abbe-2ced27e1ba13" providerId="AD" clId="Web-{155D78C4-7350-412E-AD1B-5154DA8E2C35}" dt="2021-09-24T08:10:54.758" v="9" actId="20577"/>
        <pc:sldMkLst>
          <pc:docMk/>
          <pc:sldMk cId="933865053" sldId="264"/>
        </pc:sldMkLst>
        <pc:spChg chg="mod">
          <ac:chgData name="varsha.kavalipati" userId="S::varsha.kavalipati_techigai.io#ext#@techigai.onmicrosoft.com::cabaecfa-d454-4d6f-abbe-2ced27e1ba13" providerId="AD" clId="Web-{155D78C4-7350-412E-AD1B-5154DA8E2C35}" dt="2021-09-24T08:10:54.758" v="9" actId="20577"/>
          <ac:spMkLst>
            <pc:docMk/>
            <pc:sldMk cId="933865053" sldId="264"/>
            <ac:spMk id="4" creationId="{1A2DBD58-0676-4F05-895D-0056DA82F64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578710-FD67-44B9-B974-9BF0C2597019}"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IN"/>
        </a:p>
      </dgm:t>
    </dgm:pt>
    <dgm:pt modelId="{03DE2CDF-D819-485A-9701-0BAA938C8DB3}">
      <dgm:prSet phldrT="[Text]"/>
      <dgm:spPr/>
      <dgm:t>
        <a:bodyPr/>
        <a:lstStyle/>
        <a:p>
          <a:r>
            <a:rPr lang="en-US"/>
            <a:t>Workability speed</a:t>
          </a:r>
          <a:endParaRPr lang="en-IN"/>
        </a:p>
      </dgm:t>
    </dgm:pt>
    <dgm:pt modelId="{57D25484-E9F5-4592-8283-78A6FDCA6208}" type="parTrans" cxnId="{F50BB343-50B2-4501-9EFF-285F222B0D5C}">
      <dgm:prSet/>
      <dgm:spPr/>
      <dgm:t>
        <a:bodyPr/>
        <a:lstStyle/>
        <a:p>
          <a:endParaRPr lang="en-IN"/>
        </a:p>
      </dgm:t>
    </dgm:pt>
    <dgm:pt modelId="{E3B9F965-519E-4E55-BE51-7FFA7EDBF4BD}" type="sibTrans" cxnId="{F50BB343-50B2-4501-9EFF-285F222B0D5C}">
      <dgm:prSet/>
      <dgm:spPr/>
      <dgm:t>
        <a:bodyPr/>
        <a:lstStyle/>
        <a:p>
          <a:endParaRPr lang="en-IN"/>
        </a:p>
      </dgm:t>
    </dgm:pt>
    <dgm:pt modelId="{22D17B98-CB03-4B83-8044-AA0F097E2F6C}">
      <dgm:prSet phldrT="[Text]"/>
      <dgm:spPr/>
      <dgm:t>
        <a:bodyPr/>
        <a:lstStyle/>
        <a:p>
          <a:r>
            <a:rPr lang="en-US"/>
            <a:t>Distributed VCS</a:t>
          </a:r>
          <a:endParaRPr lang="en-IN"/>
        </a:p>
      </dgm:t>
    </dgm:pt>
    <dgm:pt modelId="{B4823F63-8475-485C-B571-AF2DBD6A3897}" type="parTrans" cxnId="{C989C4DE-AB42-49F8-969C-E488270E50F8}">
      <dgm:prSet/>
      <dgm:spPr/>
      <dgm:t>
        <a:bodyPr/>
        <a:lstStyle/>
        <a:p>
          <a:endParaRPr lang="en-IN"/>
        </a:p>
      </dgm:t>
    </dgm:pt>
    <dgm:pt modelId="{6E0D92B4-61FC-461E-90BE-1DD7E8AD5BBE}" type="sibTrans" cxnId="{C989C4DE-AB42-49F8-969C-E488270E50F8}">
      <dgm:prSet/>
      <dgm:spPr/>
      <dgm:t>
        <a:bodyPr/>
        <a:lstStyle/>
        <a:p>
          <a:endParaRPr lang="en-IN"/>
        </a:p>
      </dgm:t>
    </dgm:pt>
    <dgm:pt modelId="{867A6E1B-8A6D-45D4-9803-2C39BC2D208A}">
      <dgm:prSet phldrT="[Text]"/>
      <dgm:spPr/>
      <dgm:t>
        <a:bodyPr/>
        <a:lstStyle/>
        <a:p>
          <a:r>
            <a:rPr lang="en-US"/>
            <a:t>Open source and free to use</a:t>
          </a:r>
          <a:endParaRPr lang="en-IN"/>
        </a:p>
      </dgm:t>
    </dgm:pt>
    <dgm:pt modelId="{C6C91807-0C85-4C43-BE7F-3C55E3683A8D}" type="parTrans" cxnId="{2CE8FF53-8015-4698-B662-31D23F45116E}">
      <dgm:prSet/>
      <dgm:spPr/>
      <dgm:t>
        <a:bodyPr/>
        <a:lstStyle/>
        <a:p>
          <a:endParaRPr lang="en-IN"/>
        </a:p>
      </dgm:t>
    </dgm:pt>
    <dgm:pt modelId="{FA31D50E-5A8B-4C8B-8841-3A3E7A2620FC}" type="sibTrans" cxnId="{2CE8FF53-8015-4698-B662-31D23F45116E}">
      <dgm:prSet/>
      <dgm:spPr/>
      <dgm:t>
        <a:bodyPr/>
        <a:lstStyle/>
        <a:p>
          <a:endParaRPr lang="en-IN"/>
        </a:p>
      </dgm:t>
    </dgm:pt>
    <dgm:pt modelId="{607A778B-1AC9-43DB-846A-8F1DB54E092A}">
      <dgm:prSet phldrT="[Text]"/>
      <dgm:spPr/>
      <dgm:t>
        <a:bodyPr/>
        <a:lstStyle/>
        <a:p>
          <a:r>
            <a:rPr lang="en-US"/>
            <a:t>Data security</a:t>
          </a:r>
          <a:endParaRPr lang="en-IN"/>
        </a:p>
      </dgm:t>
    </dgm:pt>
    <dgm:pt modelId="{98654CB8-E3A5-48FC-9CC8-F433EF7B1E8D}" type="parTrans" cxnId="{96FEABED-EE25-47EB-9A12-35E6475F72FA}">
      <dgm:prSet/>
      <dgm:spPr/>
      <dgm:t>
        <a:bodyPr/>
        <a:lstStyle/>
        <a:p>
          <a:endParaRPr lang="en-IN"/>
        </a:p>
      </dgm:t>
    </dgm:pt>
    <dgm:pt modelId="{1D1F52AB-D101-4DA3-A7C3-0042653E5FB2}" type="sibTrans" cxnId="{96FEABED-EE25-47EB-9A12-35E6475F72FA}">
      <dgm:prSet/>
      <dgm:spPr/>
      <dgm:t>
        <a:bodyPr/>
        <a:lstStyle/>
        <a:p>
          <a:endParaRPr lang="en-IN"/>
        </a:p>
      </dgm:t>
    </dgm:pt>
    <dgm:pt modelId="{253CF3C6-1BA1-45BB-9ED1-4F88A125719C}">
      <dgm:prSet phldrT="[Text]"/>
      <dgm:spPr/>
      <dgm:t>
        <a:bodyPr/>
        <a:lstStyle/>
        <a:p>
          <a:r>
            <a:rPr lang="en-US"/>
            <a:t>Data  safety</a:t>
          </a:r>
          <a:endParaRPr lang="en-IN"/>
        </a:p>
      </dgm:t>
    </dgm:pt>
    <dgm:pt modelId="{7802FA72-0518-42AD-923C-3B01A5A89F02}" type="parTrans" cxnId="{2C27E2BB-5D6C-40F6-A681-D080CBBFDE76}">
      <dgm:prSet/>
      <dgm:spPr/>
      <dgm:t>
        <a:bodyPr/>
        <a:lstStyle/>
        <a:p>
          <a:endParaRPr lang="en-IN"/>
        </a:p>
      </dgm:t>
    </dgm:pt>
    <dgm:pt modelId="{D5C8292C-BA97-491E-ACBD-49B1E5700FE5}" type="sibTrans" cxnId="{2C27E2BB-5D6C-40F6-A681-D080CBBFDE76}">
      <dgm:prSet/>
      <dgm:spPr/>
      <dgm:t>
        <a:bodyPr/>
        <a:lstStyle/>
        <a:p>
          <a:endParaRPr lang="en-IN"/>
        </a:p>
      </dgm:t>
    </dgm:pt>
    <dgm:pt modelId="{C4F3A09D-5802-46E6-96DF-35165471EB83}" type="pres">
      <dgm:prSet presAssocID="{06578710-FD67-44B9-B974-9BF0C2597019}" presName="cycle" presStyleCnt="0">
        <dgm:presLayoutVars>
          <dgm:dir/>
          <dgm:resizeHandles val="exact"/>
        </dgm:presLayoutVars>
      </dgm:prSet>
      <dgm:spPr/>
    </dgm:pt>
    <dgm:pt modelId="{95B1DAFA-B25E-42DA-9E2B-78BAE36E97FB}" type="pres">
      <dgm:prSet presAssocID="{03DE2CDF-D819-485A-9701-0BAA938C8DB3}" presName="node" presStyleLbl="node1" presStyleIdx="0" presStyleCnt="5">
        <dgm:presLayoutVars>
          <dgm:bulletEnabled val="1"/>
        </dgm:presLayoutVars>
      </dgm:prSet>
      <dgm:spPr/>
    </dgm:pt>
    <dgm:pt modelId="{C4FD6546-ED2E-4BED-86DC-7ED58CB145AE}" type="pres">
      <dgm:prSet presAssocID="{03DE2CDF-D819-485A-9701-0BAA938C8DB3}" presName="spNode" presStyleCnt="0"/>
      <dgm:spPr/>
    </dgm:pt>
    <dgm:pt modelId="{A7D1DD00-5369-4ADB-96BE-521027A949E5}" type="pres">
      <dgm:prSet presAssocID="{E3B9F965-519E-4E55-BE51-7FFA7EDBF4BD}" presName="sibTrans" presStyleLbl="sibTrans1D1" presStyleIdx="0" presStyleCnt="5"/>
      <dgm:spPr/>
    </dgm:pt>
    <dgm:pt modelId="{BE0D5594-223A-4D4E-91D6-03FD7098933A}" type="pres">
      <dgm:prSet presAssocID="{22D17B98-CB03-4B83-8044-AA0F097E2F6C}" presName="node" presStyleLbl="node1" presStyleIdx="1" presStyleCnt="5">
        <dgm:presLayoutVars>
          <dgm:bulletEnabled val="1"/>
        </dgm:presLayoutVars>
      </dgm:prSet>
      <dgm:spPr/>
    </dgm:pt>
    <dgm:pt modelId="{363759AF-A7FC-4983-A05C-45067B7B3F17}" type="pres">
      <dgm:prSet presAssocID="{22D17B98-CB03-4B83-8044-AA0F097E2F6C}" presName="spNode" presStyleCnt="0"/>
      <dgm:spPr/>
    </dgm:pt>
    <dgm:pt modelId="{9949780D-A809-4182-A399-C3CFF9F28175}" type="pres">
      <dgm:prSet presAssocID="{6E0D92B4-61FC-461E-90BE-1DD7E8AD5BBE}" presName="sibTrans" presStyleLbl="sibTrans1D1" presStyleIdx="1" presStyleCnt="5"/>
      <dgm:spPr/>
    </dgm:pt>
    <dgm:pt modelId="{24ED6087-9AC8-458B-AE04-FF3FB8D1851F}" type="pres">
      <dgm:prSet presAssocID="{867A6E1B-8A6D-45D4-9803-2C39BC2D208A}" presName="node" presStyleLbl="node1" presStyleIdx="2" presStyleCnt="5">
        <dgm:presLayoutVars>
          <dgm:bulletEnabled val="1"/>
        </dgm:presLayoutVars>
      </dgm:prSet>
      <dgm:spPr/>
    </dgm:pt>
    <dgm:pt modelId="{19DAD3D5-960B-404B-A31F-B4E244D87A77}" type="pres">
      <dgm:prSet presAssocID="{867A6E1B-8A6D-45D4-9803-2C39BC2D208A}" presName="spNode" presStyleCnt="0"/>
      <dgm:spPr/>
    </dgm:pt>
    <dgm:pt modelId="{6780229A-74A1-4C63-B240-581BF874EC2F}" type="pres">
      <dgm:prSet presAssocID="{FA31D50E-5A8B-4C8B-8841-3A3E7A2620FC}" presName="sibTrans" presStyleLbl="sibTrans1D1" presStyleIdx="2" presStyleCnt="5"/>
      <dgm:spPr/>
    </dgm:pt>
    <dgm:pt modelId="{60DF781E-7766-4FAF-ADEB-1AD5B9169A99}" type="pres">
      <dgm:prSet presAssocID="{607A778B-1AC9-43DB-846A-8F1DB54E092A}" presName="node" presStyleLbl="node1" presStyleIdx="3" presStyleCnt="5">
        <dgm:presLayoutVars>
          <dgm:bulletEnabled val="1"/>
        </dgm:presLayoutVars>
      </dgm:prSet>
      <dgm:spPr/>
    </dgm:pt>
    <dgm:pt modelId="{F68CDA29-6305-42D3-8090-6C58AE967582}" type="pres">
      <dgm:prSet presAssocID="{607A778B-1AC9-43DB-846A-8F1DB54E092A}" presName="spNode" presStyleCnt="0"/>
      <dgm:spPr/>
    </dgm:pt>
    <dgm:pt modelId="{157EFC9B-38D7-4B5F-A8FB-A6609F8107ED}" type="pres">
      <dgm:prSet presAssocID="{1D1F52AB-D101-4DA3-A7C3-0042653E5FB2}" presName="sibTrans" presStyleLbl="sibTrans1D1" presStyleIdx="3" presStyleCnt="5"/>
      <dgm:spPr/>
    </dgm:pt>
    <dgm:pt modelId="{15CF2FF7-202F-4BC3-A8EC-5A4FB1C3AB5C}" type="pres">
      <dgm:prSet presAssocID="{253CF3C6-1BA1-45BB-9ED1-4F88A125719C}" presName="node" presStyleLbl="node1" presStyleIdx="4" presStyleCnt="5">
        <dgm:presLayoutVars>
          <dgm:bulletEnabled val="1"/>
        </dgm:presLayoutVars>
      </dgm:prSet>
      <dgm:spPr/>
    </dgm:pt>
    <dgm:pt modelId="{40504E02-57F7-4DBB-B232-1D9BC97593AD}" type="pres">
      <dgm:prSet presAssocID="{253CF3C6-1BA1-45BB-9ED1-4F88A125719C}" presName="spNode" presStyleCnt="0"/>
      <dgm:spPr/>
    </dgm:pt>
    <dgm:pt modelId="{91CC1AD2-44C7-4A1F-B3D4-4B4D3CF61C4A}" type="pres">
      <dgm:prSet presAssocID="{D5C8292C-BA97-491E-ACBD-49B1E5700FE5}" presName="sibTrans" presStyleLbl="sibTrans1D1" presStyleIdx="4" presStyleCnt="5"/>
      <dgm:spPr/>
    </dgm:pt>
  </dgm:ptLst>
  <dgm:cxnLst>
    <dgm:cxn modelId="{B4C4982F-F3D5-4435-A0AD-760DA75C48FA}" type="presOf" srcId="{D5C8292C-BA97-491E-ACBD-49B1E5700FE5}" destId="{91CC1AD2-44C7-4A1F-B3D4-4B4D3CF61C4A}" srcOrd="0" destOrd="0" presId="urn:microsoft.com/office/officeart/2005/8/layout/cycle6"/>
    <dgm:cxn modelId="{F50BB343-50B2-4501-9EFF-285F222B0D5C}" srcId="{06578710-FD67-44B9-B974-9BF0C2597019}" destId="{03DE2CDF-D819-485A-9701-0BAA938C8DB3}" srcOrd="0" destOrd="0" parTransId="{57D25484-E9F5-4592-8283-78A6FDCA6208}" sibTransId="{E3B9F965-519E-4E55-BE51-7FFA7EDBF4BD}"/>
    <dgm:cxn modelId="{4AE90F46-D538-4277-B508-066AC6394346}" type="presOf" srcId="{E3B9F965-519E-4E55-BE51-7FFA7EDBF4BD}" destId="{A7D1DD00-5369-4ADB-96BE-521027A949E5}" srcOrd="0" destOrd="0" presId="urn:microsoft.com/office/officeart/2005/8/layout/cycle6"/>
    <dgm:cxn modelId="{28AF344E-4AA5-4497-A6D7-6B18CB671B54}" type="presOf" srcId="{607A778B-1AC9-43DB-846A-8F1DB54E092A}" destId="{60DF781E-7766-4FAF-ADEB-1AD5B9169A99}" srcOrd="0" destOrd="0" presId="urn:microsoft.com/office/officeart/2005/8/layout/cycle6"/>
    <dgm:cxn modelId="{2CE8FF53-8015-4698-B662-31D23F45116E}" srcId="{06578710-FD67-44B9-B974-9BF0C2597019}" destId="{867A6E1B-8A6D-45D4-9803-2C39BC2D208A}" srcOrd="2" destOrd="0" parTransId="{C6C91807-0C85-4C43-BE7F-3C55E3683A8D}" sibTransId="{FA31D50E-5A8B-4C8B-8841-3A3E7A2620FC}"/>
    <dgm:cxn modelId="{C8BC3F80-8D27-4A59-99AE-EBFC85D9B125}" type="presOf" srcId="{22D17B98-CB03-4B83-8044-AA0F097E2F6C}" destId="{BE0D5594-223A-4D4E-91D6-03FD7098933A}" srcOrd="0" destOrd="0" presId="urn:microsoft.com/office/officeart/2005/8/layout/cycle6"/>
    <dgm:cxn modelId="{F6F1A493-80CB-49A7-8B6E-F8E1DEFD0F2B}" type="presOf" srcId="{1D1F52AB-D101-4DA3-A7C3-0042653E5FB2}" destId="{157EFC9B-38D7-4B5F-A8FB-A6609F8107ED}" srcOrd="0" destOrd="0" presId="urn:microsoft.com/office/officeart/2005/8/layout/cycle6"/>
    <dgm:cxn modelId="{16AED494-6FE1-42CC-8B68-495312724E53}" type="presOf" srcId="{06578710-FD67-44B9-B974-9BF0C2597019}" destId="{C4F3A09D-5802-46E6-96DF-35165471EB83}" srcOrd="0" destOrd="0" presId="urn:microsoft.com/office/officeart/2005/8/layout/cycle6"/>
    <dgm:cxn modelId="{47A744AB-4FBA-40FB-AFB7-3E5C805C0919}" type="presOf" srcId="{03DE2CDF-D819-485A-9701-0BAA938C8DB3}" destId="{95B1DAFA-B25E-42DA-9E2B-78BAE36E97FB}" srcOrd="0" destOrd="0" presId="urn:microsoft.com/office/officeart/2005/8/layout/cycle6"/>
    <dgm:cxn modelId="{2C27E2BB-5D6C-40F6-A681-D080CBBFDE76}" srcId="{06578710-FD67-44B9-B974-9BF0C2597019}" destId="{253CF3C6-1BA1-45BB-9ED1-4F88A125719C}" srcOrd="4" destOrd="0" parTransId="{7802FA72-0518-42AD-923C-3B01A5A89F02}" sibTransId="{D5C8292C-BA97-491E-ACBD-49B1E5700FE5}"/>
    <dgm:cxn modelId="{C989C4DE-AB42-49F8-969C-E488270E50F8}" srcId="{06578710-FD67-44B9-B974-9BF0C2597019}" destId="{22D17B98-CB03-4B83-8044-AA0F097E2F6C}" srcOrd="1" destOrd="0" parTransId="{B4823F63-8475-485C-B571-AF2DBD6A3897}" sibTransId="{6E0D92B4-61FC-461E-90BE-1DD7E8AD5BBE}"/>
    <dgm:cxn modelId="{D9DD35DF-3123-45DD-902E-6317096D1D6A}" type="presOf" srcId="{6E0D92B4-61FC-461E-90BE-1DD7E8AD5BBE}" destId="{9949780D-A809-4182-A399-C3CFF9F28175}" srcOrd="0" destOrd="0" presId="urn:microsoft.com/office/officeart/2005/8/layout/cycle6"/>
    <dgm:cxn modelId="{2BCC31E8-487C-4557-ABCC-1E6F6B950B0E}" type="presOf" srcId="{867A6E1B-8A6D-45D4-9803-2C39BC2D208A}" destId="{24ED6087-9AC8-458B-AE04-FF3FB8D1851F}" srcOrd="0" destOrd="0" presId="urn:microsoft.com/office/officeart/2005/8/layout/cycle6"/>
    <dgm:cxn modelId="{0AAAE0E8-C977-432F-B24A-560B474FCC26}" type="presOf" srcId="{253CF3C6-1BA1-45BB-9ED1-4F88A125719C}" destId="{15CF2FF7-202F-4BC3-A8EC-5A4FB1C3AB5C}" srcOrd="0" destOrd="0" presId="urn:microsoft.com/office/officeart/2005/8/layout/cycle6"/>
    <dgm:cxn modelId="{96FEABED-EE25-47EB-9A12-35E6475F72FA}" srcId="{06578710-FD67-44B9-B974-9BF0C2597019}" destId="{607A778B-1AC9-43DB-846A-8F1DB54E092A}" srcOrd="3" destOrd="0" parTransId="{98654CB8-E3A5-48FC-9CC8-F433EF7B1E8D}" sibTransId="{1D1F52AB-D101-4DA3-A7C3-0042653E5FB2}"/>
    <dgm:cxn modelId="{7F090BFA-859D-4FE7-9261-911A9AFED8E7}" type="presOf" srcId="{FA31D50E-5A8B-4C8B-8841-3A3E7A2620FC}" destId="{6780229A-74A1-4C63-B240-581BF874EC2F}" srcOrd="0" destOrd="0" presId="urn:microsoft.com/office/officeart/2005/8/layout/cycle6"/>
    <dgm:cxn modelId="{AC9362C4-9D24-4BCA-9AE2-E12029B81499}" type="presParOf" srcId="{C4F3A09D-5802-46E6-96DF-35165471EB83}" destId="{95B1DAFA-B25E-42DA-9E2B-78BAE36E97FB}" srcOrd="0" destOrd="0" presId="urn:microsoft.com/office/officeart/2005/8/layout/cycle6"/>
    <dgm:cxn modelId="{021D1C7C-E54C-496D-A770-6C6E402EB0A9}" type="presParOf" srcId="{C4F3A09D-5802-46E6-96DF-35165471EB83}" destId="{C4FD6546-ED2E-4BED-86DC-7ED58CB145AE}" srcOrd="1" destOrd="0" presId="urn:microsoft.com/office/officeart/2005/8/layout/cycle6"/>
    <dgm:cxn modelId="{067EEE7C-3005-4226-BD88-3AD6F5006AFF}" type="presParOf" srcId="{C4F3A09D-5802-46E6-96DF-35165471EB83}" destId="{A7D1DD00-5369-4ADB-96BE-521027A949E5}" srcOrd="2" destOrd="0" presId="urn:microsoft.com/office/officeart/2005/8/layout/cycle6"/>
    <dgm:cxn modelId="{73FF3C08-7FDF-4047-8CD4-B2D83E47191C}" type="presParOf" srcId="{C4F3A09D-5802-46E6-96DF-35165471EB83}" destId="{BE0D5594-223A-4D4E-91D6-03FD7098933A}" srcOrd="3" destOrd="0" presId="urn:microsoft.com/office/officeart/2005/8/layout/cycle6"/>
    <dgm:cxn modelId="{6E02C7C3-6EB9-4AA3-833A-E1DAE84C4E43}" type="presParOf" srcId="{C4F3A09D-5802-46E6-96DF-35165471EB83}" destId="{363759AF-A7FC-4983-A05C-45067B7B3F17}" srcOrd="4" destOrd="0" presId="urn:microsoft.com/office/officeart/2005/8/layout/cycle6"/>
    <dgm:cxn modelId="{20679092-B887-4C98-A52B-B5371042BB4E}" type="presParOf" srcId="{C4F3A09D-5802-46E6-96DF-35165471EB83}" destId="{9949780D-A809-4182-A399-C3CFF9F28175}" srcOrd="5" destOrd="0" presId="urn:microsoft.com/office/officeart/2005/8/layout/cycle6"/>
    <dgm:cxn modelId="{562A0582-EB9C-4B87-BF66-42D5501E7A4D}" type="presParOf" srcId="{C4F3A09D-5802-46E6-96DF-35165471EB83}" destId="{24ED6087-9AC8-458B-AE04-FF3FB8D1851F}" srcOrd="6" destOrd="0" presId="urn:microsoft.com/office/officeart/2005/8/layout/cycle6"/>
    <dgm:cxn modelId="{E669AD7A-5B32-440F-B525-43767646C668}" type="presParOf" srcId="{C4F3A09D-5802-46E6-96DF-35165471EB83}" destId="{19DAD3D5-960B-404B-A31F-B4E244D87A77}" srcOrd="7" destOrd="0" presId="urn:microsoft.com/office/officeart/2005/8/layout/cycle6"/>
    <dgm:cxn modelId="{DECEF4AF-55A5-4997-AF55-CC72B1CF8A14}" type="presParOf" srcId="{C4F3A09D-5802-46E6-96DF-35165471EB83}" destId="{6780229A-74A1-4C63-B240-581BF874EC2F}" srcOrd="8" destOrd="0" presId="urn:microsoft.com/office/officeart/2005/8/layout/cycle6"/>
    <dgm:cxn modelId="{B69300CF-E22E-42E6-A096-7CEB730BBF1B}" type="presParOf" srcId="{C4F3A09D-5802-46E6-96DF-35165471EB83}" destId="{60DF781E-7766-4FAF-ADEB-1AD5B9169A99}" srcOrd="9" destOrd="0" presId="urn:microsoft.com/office/officeart/2005/8/layout/cycle6"/>
    <dgm:cxn modelId="{8B7F28D9-5BA1-4077-975D-F64A366FBDA8}" type="presParOf" srcId="{C4F3A09D-5802-46E6-96DF-35165471EB83}" destId="{F68CDA29-6305-42D3-8090-6C58AE967582}" srcOrd="10" destOrd="0" presId="urn:microsoft.com/office/officeart/2005/8/layout/cycle6"/>
    <dgm:cxn modelId="{C54BFDF9-685E-4CD5-BE3C-D41EF5BF3EF9}" type="presParOf" srcId="{C4F3A09D-5802-46E6-96DF-35165471EB83}" destId="{157EFC9B-38D7-4B5F-A8FB-A6609F8107ED}" srcOrd="11" destOrd="0" presId="urn:microsoft.com/office/officeart/2005/8/layout/cycle6"/>
    <dgm:cxn modelId="{0705FA59-4E92-4E4E-88E5-56357506453F}" type="presParOf" srcId="{C4F3A09D-5802-46E6-96DF-35165471EB83}" destId="{15CF2FF7-202F-4BC3-A8EC-5A4FB1C3AB5C}" srcOrd="12" destOrd="0" presId="urn:microsoft.com/office/officeart/2005/8/layout/cycle6"/>
    <dgm:cxn modelId="{813DD773-1533-4F5D-B376-8487590C5B80}" type="presParOf" srcId="{C4F3A09D-5802-46E6-96DF-35165471EB83}" destId="{40504E02-57F7-4DBB-B232-1D9BC97593AD}" srcOrd="13" destOrd="0" presId="urn:microsoft.com/office/officeart/2005/8/layout/cycle6"/>
    <dgm:cxn modelId="{01DEE619-396F-44CE-B97E-E90C1A29B2E3}" type="presParOf" srcId="{C4F3A09D-5802-46E6-96DF-35165471EB83}" destId="{91CC1AD2-44C7-4A1F-B3D4-4B4D3CF61C4A}"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1DAFA-B25E-42DA-9E2B-78BAE36E97FB}">
      <dsp:nvSpPr>
        <dsp:cNvPr id="0" name=""/>
        <dsp:cNvSpPr/>
      </dsp:nvSpPr>
      <dsp:spPr>
        <a:xfrm>
          <a:off x="4436613" y="3269"/>
          <a:ext cx="2001918" cy="13012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Workability speed</a:t>
          </a:r>
          <a:endParaRPr lang="en-IN" sz="2200" kern="1200"/>
        </a:p>
      </dsp:txBody>
      <dsp:txXfrm>
        <a:off x="4500135" y="66791"/>
        <a:ext cx="1874874" cy="1174203"/>
      </dsp:txXfrm>
    </dsp:sp>
    <dsp:sp modelId="{A7D1DD00-5369-4ADB-96BE-521027A949E5}">
      <dsp:nvSpPr>
        <dsp:cNvPr id="0" name=""/>
        <dsp:cNvSpPr/>
      </dsp:nvSpPr>
      <dsp:spPr>
        <a:xfrm>
          <a:off x="2836789" y="653892"/>
          <a:ext cx="5201566" cy="5201566"/>
        </a:xfrm>
        <a:custGeom>
          <a:avLst/>
          <a:gdLst/>
          <a:ahLst/>
          <a:cxnLst/>
          <a:rect l="0" t="0" r="0" b="0"/>
          <a:pathLst>
            <a:path>
              <a:moveTo>
                <a:pt x="3615508" y="206121"/>
              </a:moveTo>
              <a:arcTo wR="2600783" hR="2600783" stAng="17577872" swAng="196243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E0D5594-223A-4D4E-91D6-03FD7098933A}">
      <dsp:nvSpPr>
        <dsp:cNvPr id="0" name=""/>
        <dsp:cNvSpPr/>
      </dsp:nvSpPr>
      <dsp:spPr>
        <a:xfrm>
          <a:off x="6910105" y="1800366"/>
          <a:ext cx="2001918" cy="13012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Distributed VCS</a:t>
          </a:r>
          <a:endParaRPr lang="en-IN" sz="2200" kern="1200"/>
        </a:p>
      </dsp:txBody>
      <dsp:txXfrm>
        <a:off x="6973627" y="1863888"/>
        <a:ext cx="1874874" cy="1174203"/>
      </dsp:txXfrm>
    </dsp:sp>
    <dsp:sp modelId="{9949780D-A809-4182-A399-C3CFF9F28175}">
      <dsp:nvSpPr>
        <dsp:cNvPr id="0" name=""/>
        <dsp:cNvSpPr/>
      </dsp:nvSpPr>
      <dsp:spPr>
        <a:xfrm>
          <a:off x="2836789" y="653892"/>
          <a:ext cx="5201566" cy="5201566"/>
        </a:xfrm>
        <a:custGeom>
          <a:avLst/>
          <a:gdLst/>
          <a:ahLst/>
          <a:cxnLst/>
          <a:rect l="0" t="0" r="0" b="0"/>
          <a:pathLst>
            <a:path>
              <a:moveTo>
                <a:pt x="5197985" y="2464350"/>
              </a:moveTo>
              <a:arcTo wR="2600783" hR="2600783" stAng="21419579" swAng="219699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ED6087-9AC8-458B-AE04-FF3FB8D1851F}">
      <dsp:nvSpPr>
        <dsp:cNvPr id="0" name=""/>
        <dsp:cNvSpPr/>
      </dsp:nvSpPr>
      <dsp:spPr>
        <a:xfrm>
          <a:off x="5965315" y="4708130"/>
          <a:ext cx="2001918" cy="13012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Open source and free to use</a:t>
          </a:r>
          <a:endParaRPr lang="en-IN" sz="2200" kern="1200"/>
        </a:p>
      </dsp:txBody>
      <dsp:txXfrm>
        <a:off x="6028837" y="4771652"/>
        <a:ext cx="1874874" cy="1174203"/>
      </dsp:txXfrm>
    </dsp:sp>
    <dsp:sp modelId="{6780229A-74A1-4C63-B240-581BF874EC2F}">
      <dsp:nvSpPr>
        <dsp:cNvPr id="0" name=""/>
        <dsp:cNvSpPr/>
      </dsp:nvSpPr>
      <dsp:spPr>
        <a:xfrm>
          <a:off x="2836789" y="653892"/>
          <a:ext cx="5201566" cy="5201566"/>
        </a:xfrm>
        <a:custGeom>
          <a:avLst/>
          <a:gdLst/>
          <a:ahLst/>
          <a:cxnLst/>
          <a:rect l="0" t="0" r="0" b="0"/>
          <a:pathLst>
            <a:path>
              <a:moveTo>
                <a:pt x="3118186" y="5149580"/>
              </a:moveTo>
              <a:arcTo wR="2600783" hR="2600783" stAng="4711497" swAng="1377006"/>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DF781E-7766-4FAF-ADEB-1AD5B9169A99}">
      <dsp:nvSpPr>
        <dsp:cNvPr id="0" name=""/>
        <dsp:cNvSpPr/>
      </dsp:nvSpPr>
      <dsp:spPr>
        <a:xfrm>
          <a:off x="2907911" y="4708130"/>
          <a:ext cx="2001918" cy="13012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security</a:t>
          </a:r>
          <a:endParaRPr lang="en-IN" sz="2200" kern="1200"/>
        </a:p>
      </dsp:txBody>
      <dsp:txXfrm>
        <a:off x="2971433" y="4771652"/>
        <a:ext cx="1874874" cy="1174203"/>
      </dsp:txXfrm>
    </dsp:sp>
    <dsp:sp modelId="{157EFC9B-38D7-4B5F-A8FB-A6609F8107ED}">
      <dsp:nvSpPr>
        <dsp:cNvPr id="0" name=""/>
        <dsp:cNvSpPr/>
      </dsp:nvSpPr>
      <dsp:spPr>
        <a:xfrm>
          <a:off x="2836789" y="653892"/>
          <a:ext cx="5201566" cy="5201566"/>
        </a:xfrm>
        <a:custGeom>
          <a:avLst/>
          <a:gdLst/>
          <a:ahLst/>
          <a:cxnLst/>
          <a:rect l="0" t="0" r="0" b="0"/>
          <a:pathLst>
            <a:path>
              <a:moveTo>
                <a:pt x="434775" y="4040395"/>
              </a:moveTo>
              <a:arcTo wR="2600783" hR="2600783" stAng="8783427" swAng="219699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CF2FF7-202F-4BC3-A8EC-5A4FB1C3AB5C}">
      <dsp:nvSpPr>
        <dsp:cNvPr id="0" name=""/>
        <dsp:cNvSpPr/>
      </dsp:nvSpPr>
      <dsp:spPr>
        <a:xfrm>
          <a:off x="1963121" y="1800366"/>
          <a:ext cx="2001918" cy="13012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safety</a:t>
          </a:r>
          <a:endParaRPr lang="en-IN" sz="2200" kern="1200"/>
        </a:p>
      </dsp:txBody>
      <dsp:txXfrm>
        <a:off x="2026643" y="1863888"/>
        <a:ext cx="1874874" cy="1174203"/>
      </dsp:txXfrm>
    </dsp:sp>
    <dsp:sp modelId="{91CC1AD2-44C7-4A1F-B3D4-4B4D3CF61C4A}">
      <dsp:nvSpPr>
        <dsp:cNvPr id="0" name=""/>
        <dsp:cNvSpPr/>
      </dsp:nvSpPr>
      <dsp:spPr>
        <a:xfrm>
          <a:off x="2836789" y="653892"/>
          <a:ext cx="5201566" cy="5201566"/>
        </a:xfrm>
        <a:custGeom>
          <a:avLst/>
          <a:gdLst/>
          <a:ahLst/>
          <a:cxnLst/>
          <a:rect l="0" t="0" r="0" b="0"/>
          <a:pathLst>
            <a:path>
              <a:moveTo>
                <a:pt x="453001" y="1134118"/>
              </a:moveTo>
              <a:arcTo wR="2600783" hR="2600783" stAng="12859690" swAng="196243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5414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3272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9317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574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5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435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29895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7E833E-1B6D-415F-AD29-75AE8C43BD0D}" type="datetime1">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29563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52596F-08A7-4B70-989A-F2B1CF31E66B}" type="datetime1">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7467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7398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2913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462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4686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5893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267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534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9/24/2021</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78900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9/24/2021</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4259591971"/>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5" r:id="rId12"/>
    <p:sldLayoutId id="2147483710" r:id="rId13"/>
    <p:sldLayoutId id="2147483711" r:id="rId14"/>
    <p:sldLayoutId id="2147483712" r:id="rId15"/>
    <p:sldLayoutId id="2147483713" r:id="rId16"/>
    <p:sldLayoutId id="2147483714" r:id="rId17"/>
  </p:sldLayoutIdLst>
  <p:hf sldNum="0" hdr="0" ftr="0" dt="0"/>
  <p:txStyles>
    <p:titleStyle>
      <a:lvl1pPr algn="ctr" defTabSz="457200" rtl="0" eaLnBrk="1" latinLnBrk="0" hangingPunct="1">
        <a:lnSpc>
          <a:spcPct val="90000"/>
        </a:lnSpc>
        <a:spcBef>
          <a:spcPct val="0"/>
        </a:spcBef>
        <a:buNone/>
        <a:defRPr sz="39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D32A07D-C646-4CC0-BA93-76707E70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66B10A-90CB-4997-A775-9D5EAFD28270}"/>
              </a:ext>
            </a:extLst>
          </p:cNvPr>
          <p:cNvSpPr>
            <a:spLocks noGrp="1"/>
          </p:cNvSpPr>
          <p:nvPr>
            <p:ph type="ctrTitle"/>
          </p:nvPr>
        </p:nvSpPr>
        <p:spPr>
          <a:xfrm>
            <a:off x="7916700" y="433915"/>
            <a:ext cx="3382832" cy="3499549"/>
          </a:xfrm>
        </p:spPr>
        <p:txBody>
          <a:bodyPr>
            <a:normAutofit/>
          </a:bodyPr>
          <a:lstStyle/>
          <a:p>
            <a:pPr algn="l"/>
            <a:r>
              <a:rPr lang="en-US" sz="13800"/>
              <a:t>GIT</a:t>
            </a:r>
            <a:endParaRPr lang="en-IN" sz="13800"/>
          </a:p>
        </p:txBody>
      </p:sp>
      <p:pic>
        <p:nvPicPr>
          <p:cNvPr id="4" name="Picture 3" descr="Spiral open diary laid on blue wooden floor">
            <a:extLst>
              <a:ext uri="{FF2B5EF4-FFF2-40B4-BE49-F238E27FC236}">
                <a16:creationId xmlns:a16="http://schemas.microsoft.com/office/drawing/2014/main" id="{8859FE76-8974-4DE8-B002-84EF81E0BB43}"/>
              </a:ext>
            </a:extLst>
          </p:cNvPr>
          <p:cNvPicPr>
            <a:picLocks noChangeAspect="1"/>
          </p:cNvPicPr>
          <p:nvPr/>
        </p:nvPicPr>
        <p:blipFill rotWithShape="1">
          <a:blip r:embed="rId3"/>
          <a:srcRect r="26633" b="-1"/>
          <a:stretch/>
        </p:blipFill>
        <p:spPr>
          <a:xfrm>
            <a:off x="-1" y="10"/>
            <a:ext cx="7537704" cy="6857990"/>
          </a:xfrm>
          <a:prstGeom prst="rect">
            <a:avLst/>
          </a:prstGeom>
        </p:spPr>
      </p:pic>
      <p:sp>
        <p:nvSpPr>
          <p:cNvPr id="3" name="TextBox 2">
            <a:extLst>
              <a:ext uri="{FF2B5EF4-FFF2-40B4-BE49-F238E27FC236}">
                <a16:creationId xmlns:a16="http://schemas.microsoft.com/office/drawing/2014/main" id="{4E68561D-05C7-4638-847A-3B2BC7316FDA}"/>
              </a:ext>
            </a:extLst>
          </p:cNvPr>
          <p:cNvSpPr txBox="1"/>
          <p:nvPr/>
        </p:nvSpPr>
        <p:spPr>
          <a:xfrm>
            <a:off x="10393680" y="5181600"/>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Dubai"/>
              </a:rPr>
              <a:t>Presented by:</a:t>
            </a:r>
          </a:p>
          <a:p>
            <a:pPr algn="l"/>
            <a:r>
              <a:rPr lang="en-US">
                <a:cs typeface="Dubai"/>
              </a:rPr>
              <a:t>KAUSHIK</a:t>
            </a:r>
            <a:endParaRPr lang="en-US"/>
          </a:p>
          <a:p>
            <a:r>
              <a:rPr lang="en-US">
                <a:cs typeface="Dubai"/>
              </a:rPr>
              <a:t>JUHITHA</a:t>
            </a:r>
          </a:p>
          <a:p>
            <a:r>
              <a:rPr lang="en-US">
                <a:cs typeface="Dubai"/>
              </a:rPr>
              <a:t>SHIVA</a:t>
            </a:r>
          </a:p>
          <a:p>
            <a:r>
              <a:rPr lang="en-US">
                <a:cs typeface="Dubai"/>
              </a:rPr>
              <a:t>VARSHA</a:t>
            </a:r>
          </a:p>
        </p:txBody>
      </p:sp>
    </p:spTree>
    <p:extLst>
      <p:ext uri="{BB962C8B-B14F-4D97-AF65-F5344CB8AC3E}">
        <p14:creationId xmlns:p14="http://schemas.microsoft.com/office/powerpoint/2010/main" val="4129726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CA5A2-53FB-4B5C-BC45-8782FAE31D30}"/>
              </a:ext>
            </a:extLst>
          </p:cNvPr>
          <p:cNvSpPr>
            <a:spLocks noGrp="1"/>
          </p:cNvSpPr>
          <p:nvPr>
            <p:ph idx="1"/>
          </p:nvPr>
        </p:nvSpPr>
        <p:spPr>
          <a:xfrm>
            <a:off x="984817" y="1151415"/>
            <a:ext cx="10353762" cy="4555170"/>
          </a:xfrm>
        </p:spPr>
        <p:txBody>
          <a:bodyPr/>
          <a:lstStyle/>
          <a:p>
            <a:pPr marL="36830" indent="0">
              <a:buNone/>
            </a:pPr>
            <a:r>
              <a:rPr lang="en-US" b="0" i="0">
                <a:solidFill>
                  <a:schemeClr val="tx1">
                    <a:lumMod val="95000"/>
                  </a:schemeClr>
                </a:solidFill>
                <a:effectLst/>
                <a:latin typeface="Georgia Pro"/>
              </a:rPr>
              <a:t>A branch is a version of the repository that diverges from the main working project. A Git project can have more than one branch. These branches are a pointer to a snapshot of your changes.</a:t>
            </a:r>
            <a:endParaRPr lang="en-US">
              <a:solidFill>
                <a:schemeClr val="tx1">
                  <a:lumMod val="95000"/>
                </a:schemeClr>
              </a:solidFill>
              <a:latin typeface="Georgia Pro"/>
            </a:endParaRPr>
          </a:p>
          <a:p>
            <a:pPr marL="36830" indent="0">
              <a:buNone/>
            </a:pPr>
            <a:r>
              <a:rPr lang="en-US" b="1" u="sng">
                <a:solidFill>
                  <a:schemeClr val="tx1">
                    <a:lumMod val="95000"/>
                  </a:schemeClr>
                </a:solidFill>
                <a:effectLst/>
                <a:latin typeface="Georgia Pro"/>
              </a:rPr>
              <a:t>Operations on Branches</a:t>
            </a:r>
            <a:endParaRPr lang="en-US" b="1" u="sng">
              <a:ln>
                <a:solidFill>
                  <a:srgbClr val="000000">
                    <a:lumMod val="75000"/>
                    <a:lumOff val="25000"/>
                    <a:alpha val="10000"/>
                  </a:srgbClr>
                </a:solidFill>
              </a:ln>
              <a:solidFill>
                <a:schemeClr val="tx1">
                  <a:lumMod val="95000"/>
                </a:schemeClr>
              </a:solidFill>
              <a:effectLst/>
              <a:latin typeface="Georgia Pro"/>
            </a:endParaRPr>
          </a:p>
          <a:p>
            <a:pPr indent="-305435"/>
            <a:r>
              <a:rPr lang="en-IN">
                <a:solidFill>
                  <a:schemeClr val="tx1">
                    <a:lumMod val="95000"/>
                  </a:schemeClr>
                </a:solidFill>
                <a:latin typeface="Georgia Pro"/>
              </a:rPr>
              <a:t>git branch &lt;branch name&gt; : create a new branch</a:t>
            </a:r>
            <a:endParaRPr lang="en-IN">
              <a:ln>
                <a:solidFill>
                  <a:srgbClr val="000000">
                    <a:lumMod val="75000"/>
                    <a:lumOff val="25000"/>
                    <a:alpha val="10000"/>
                  </a:srgbClr>
                </a:solidFill>
              </a:ln>
              <a:solidFill>
                <a:schemeClr val="tx1">
                  <a:lumMod val="95000"/>
                </a:schemeClr>
              </a:solidFill>
              <a:effectLst>
                <a:outerShdw blurRad="9525" dist="25400" dir="14640000" algn="tl" rotWithShape="0">
                  <a:srgbClr val="000000">
                    <a:alpha val="30000"/>
                  </a:srgbClr>
                </a:outerShdw>
              </a:effectLst>
              <a:latin typeface="Georgia Pro"/>
            </a:endParaRPr>
          </a:p>
          <a:p>
            <a:pPr indent="-305435"/>
            <a:r>
              <a:rPr lang="en-IN">
                <a:solidFill>
                  <a:schemeClr val="tx1">
                    <a:lumMod val="95000"/>
                  </a:schemeClr>
                </a:solidFill>
                <a:latin typeface="Georgia Pro"/>
              </a:rPr>
              <a:t>git branch : gives the list of branches </a:t>
            </a:r>
            <a:endParaRPr lang="en-IN">
              <a:ln>
                <a:solidFill>
                  <a:srgbClr val="000000">
                    <a:lumMod val="75000"/>
                    <a:lumOff val="25000"/>
                    <a:alpha val="10000"/>
                  </a:srgbClr>
                </a:solidFill>
              </a:ln>
              <a:solidFill>
                <a:schemeClr val="tx1">
                  <a:lumMod val="95000"/>
                </a:schemeClr>
              </a:solidFill>
              <a:effectLst>
                <a:outerShdw blurRad="9525" dist="25400" dir="14640000" algn="tl" rotWithShape="0">
                  <a:srgbClr val="000000">
                    <a:alpha val="30000"/>
                  </a:srgbClr>
                </a:outerShdw>
              </a:effectLst>
              <a:latin typeface="Georgia Pro" panose="02040502050405020303" pitchFamily="18" charset="0"/>
            </a:endParaRPr>
          </a:p>
          <a:p>
            <a:pPr indent="-305435"/>
            <a:r>
              <a:rPr lang="en-IN">
                <a:solidFill>
                  <a:schemeClr val="tx1">
                    <a:lumMod val="95000"/>
                  </a:schemeClr>
                </a:solidFill>
                <a:latin typeface="Georgia Pro"/>
              </a:rPr>
              <a:t>git branch –d &lt;branch name&gt; : delete a branch</a:t>
            </a:r>
            <a:endParaRPr lang="en-IN">
              <a:ln>
                <a:solidFill>
                  <a:srgbClr val="000000">
                    <a:lumMod val="75000"/>
                    <a:lumOff val="25000"/>
                    <a:alpha val="10000"/>
                  </a:srgbClr>
                </a:solidFill>
              </a:ln>
              <a:solidFill>
                <a:schemeClr val="tx1">
                  <a:lumMod val="95000"/>
                </a:schemeClr>
              </a:solidFill>
              <a:effectLst>
                <a:outerShdw blurRad="9525" dist="25400" dir="14640000" algn="tl" rotWithShape="0">
                  <a:srgbClr val="000000">
                    <a:alpha val="30000"/>
                  </a:srgbClr>
                </a:outerShdw>
              </a:effectLst>
              <a:latin typeface="Georgia Pro"/>
            </a:endParaRPr>
          </a:p>
          <a:p>
            <a:pPr indent="-305435"/>
            <a:r>
              <a:rPr lang="en-IN">
                <a:solidFill>
                  <a:schemeClr val="tx1">
                    <a:lumMod val="95000"/>
                  </a:schemeClr>
                </a:solidFill>
                <a:latin typeface="Georgia Pro"/>
              </a:rPr>
              <a:t>git checkout &lt;branch name&gt; : switch between branches</a:t>
            </a:r>
            <a:endParaRPr lang="en-IN">
              <a:ln>
                <a:solidFill>
                  <a:srgbClr val="000000">
                    <a:lumMod val="75000"/>
                    <a:lumOff val="25000"/>
                    <a:alpha val="10000"/>
                  </a:srgbClr>
                </a:solidFill>
              </a:ln>
              <a:solidFill>
                <a:schemeClr val="tx1">
                  <a:lumMod val="95000"/>
                </a:schemeClr>
              </a:solidFill>
              <a:effectLst>
                <a:outerShdw blurRad="9525" dist="25400" dir="14640000" algn="tl" rotWithShape="0">
                  <a:srgbClr val="000000">
                    <a:alpha val="30000"/>
                  </a:srgbClr>
                </a:outerShdw>
              </a:effectLst>
              <a:latin typeface="Georgia Pro"/>
            </a:endParaRPr>
          </a:p>
          <a:p>
            <a:pPr indent="-305435"/>
            <a:r>
              <a:rPr lang="en-IN">
                <a:solidFill>
                  <a:schemeClr val="tx1">
                    <a:lumMod val="95000"/>
                  </a:schemeClr>
                </a:solidFill>
                <a:latin typeface="Georgia Pro"/>
              </a:rPr>
              <a:t>git merge &lt;branch name&gt; : merge another branch with currently active branch</a:t>
            </a:r>
            <a:endParaRPr lang="en-IN">
              <a:ln>
                <a:solidFill>
                  <a:srgbClr val="000000">
                    <a:lumMod val="75000"/>
                    <a:lumOff val="25000"/>
                    <a:alpha val="10000"/>
                  </a:srgbClr>
                </a:solidFill>
              </a:ln>
              <a:solidFill>
                <a:schemeClr val="tx1">
                  <a:lumMod val="95000"/>
                </a:schemeClr>
              </a:solidFill>
              <a:effectLst>
                <a:outerShdw blurRad="9525" dist="25400" dir="14640000" algn="tl" rotWithShape="0">
                  <a:srgbClr val="000000">
                    <a:alpha val="30000"/>
                  </a:srgbClr>
                </a:outerShdw>
              </a:effectLst>
              <a:latin typeface="Georgia Pro"/>
            </a:endParaRPr>
          </a:p>
        </p:txBody>
      </p:sp>
    </p:spTree>
    <p:extLst>
      <p:ext uri="{BB962C8B-B14F-4D97-AF65-F5344CB8AC3E}">
        <p14:creationId xmlns:p14="http://schemas.microsoft.com/office/powerpoint/2010/main" val="21116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B5ACC-044D-4FFE-BA71-1F7D09A28628}"/>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Merge and Merge Conflicts</a:t>
            </a:r>
          </a:p>
        </p:txBody>
      </p:sp>
      <p:pic>
        <p:nvPicPr>
          <p:cNvPr id="73" name="Picture 72">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3074" name="Picture 2" descr="Diagram&#10;&#10;Description automatically generated">
            <a:extLst>
              <a:ext uri="{FF2B5EF4-FFF2-40B4-BE49-F238E27FC236}">
                <a16:creationId xmlns:a16="http://schemas.microsoft.com/office/drawing/2014/main" id="{9D672779-52F5-4792-93BB-5C403C7CD2EA}"/>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r="-1" b="12407"/>
          <a:stretch/>
        </p:blipFill>
        <p:spPr bwMode="auto">
          <a:xfrm>
            <a:off x="-1" y="-1"/>
            <a:ext cx="12198915" cy="422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23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2DBD58-0676-4F05-895D-0056DA82F64D}"/>
              </a:ext>
            </a:extLst>
          </p:cNvPr>
          <p:cNvSpPr txBox="1"/>
          <p:nvPr/>
        </p:nvSpPr>
        <p:spPr>
          <a:xfrm>
            <a:off x="736597" y="1068090"/>
            <a:ext cx="6191512" cy="1697115"/>
          </a:xfrm>
          <a:prstGeom prst="rect">
            <a:avLst/>
          </a:prstGeom>
        </p:spPr>
        <p:txBody>
          <a:bodyPr vert="horz" lIns="91440" tIns="45720" rIns="91440" bIns="45720" rtlCol="0" anchor="t">
            <a:normAutofit/>
          </a:bodyPr>
          <a:lstStyle/>
          <a:p>
            <a:pPr marL="285750" indent="-285750" defTabSz="457200">
              <a:spcBef>
                <a:spcPct val="20000"/>
              </a:spcBef>
              <a:spcAft>
                <a:spcPts val="600"/>
              </a:spcAft>
              <a:buClr>
                <a:schemeClr val="tx2"/>
              </a:buClr>
              <a:buSzPct val="70000"/>
              <a:buFont typeface="Wingdings 2" charset="2"/>
              <a:buChar char="•"/>
            </a:pPr>
            <a:r>
              <a:rPr lang="en-US">
                <a:ln>
                  <a:solidFill>
                    <a:schemeClr val="bg1">
                      <a:lumMod val="75000"/>
                      <a:lumOff val="25000"/>
                      <a:alpha val="10000"/>
                    </a:schemeClr>
                  </a:solidFill>
                </a:ln>
                <a:effectLst>
                  <a:outerShdw blurRad="9525" dist="25400" dir="14640000" algn="tl" rotWithShape="0">
                    <a:schemeClr val="bg1">
                      <a:alpha val="30000"/>
                    </a:schemeClr>
                  </a:outerShdw>
                </a:effectLst>
              </a:rPr>
              <a:t>Merging </a:t>
            </a:r>
            <a:r>
              <a:rPr lang="en-US">
                <a:ln>
                  <a:solidFill>
                    <a:schemeClr val="bg1">
                      <a:lumMod val="75000"/>
                      <a:lumOff val="25000"/>
                      <a:alpha val="10000"/>
                    </a:schemeClr>
                  </a:solidFill>
                </a:ln>
              </a:rPr>
              <a:t>is a procedure to connect the branches and it joins two or more development history together. </a:t>
            </a:r>
            <a:endParaRPr lang="en-US">
              <a:ln>
                <a:solidFill>
                  <a:srgbClr val="000000">
                    <a:lumMod val="75000"/>
                    <a:lumOff val="25000"/>
                    <a:alpha val="10000"/>
                  </a:srgbClr>
                </a:solidFill>
              </a:ln>
              <a:cs typeface="Dubai"/>
            </a:endParaRPr>
          </a:p>
          <a:p>
            <a:pPr defTabSz="457200">
              <a:spcBef>
                <a:spcPct val="20000"/>
              </a:spcBef>
              <a:spcAft>
                <a:spcPts val="600"/>
              </a:spcAft>
              <a:buClr>
                <a:schemeClr val="tx2"/>
              </a:buClr>
              <a:buSzPct val="70000"/>
            </a:pPr>
            <a:endParaRPr lang="en-US">
              <a:ln>
                <a:solidFill>
                  <a:srgbClr val="000000">
                    <a:lumMod val="75000"/>
                    <a:lumOff val="25000"/>
                    <a:alpha val="10000"/>
                  </a:srgbClr>
                </a:solidFill>
              </a:ln>
              <a:cs typeface="Dubai"/>
            </a:endParaRPr>
          </a:p>
          <a:p>
            <a:pPr marL="285750" indent="-285750" defTabSz="457200">
              <a:spcBef>
                <a:spcPct val="20000"/>
              </a:spcBef>
              <a:spcAft>
                <a:spcPts val="600"/>
              </a:spcAft>
              <a:buClr>
                <a:schemeClr val="tx2"/>
              </a:buClr>
              <a:buSzPct val="70000"/>
              <a:buFont typeface="Wingdings 2" charset="2"/>
              <a:buChar char="•"/>
            </a:pPr>
            <a:r>
              <a:rPr lang="en-US">
                <a:ln>
                  <a:solidFill>
                    <a:schemeClr val="bg1">
                      <a:lumMod val="75000"/>
                      <a:lumOff val="25000"/>
                      <a:alpha val="10000"/>
                    </a:schemeClr>
                  </a:solidFill>
                </a:ln>
              </a:rPr>
              <a:t>Git merge is used to combine two branches.</a:t>
            </a:r>
            <a:endParaRPr lang="en-US">
              <a:ln>
                <a:solidFill>
                  <a:srgbClr val="000000">
                    <a:lumMod val="75000"/>
                    <a:lumOff val="25000"/>
                    <a:alpha val="10000"/>
                  </a:srgbClr>
                </a:solidFill>
              </a:ln>
              <a:cs typeface="Dubai"/>
            </a:endParaRPr>
          </a:p>
          <a:p>
            <a:pPr defTabSz="457200">
              <a:spcBef>
                <a:spcPct val="20000"/>
              </a:spcBef>
              <a:spcAft>
                <a:spcPts val="600"/>
              </a:spcAft>
              <a:buClr>
                <a:schemeClr val="tx2"/>
              </a:buClr>
              <a:buSzPct val="70000"/>
              <a:buFont typeface="Wingdings 2" charset="2"/>
            </a:pPr>
            <a:endParaRPr lang="en-US">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p:txBody>
      </p:sp>
      <p:pic>
        <p:nvPicPr>
          <p:cNvPr id="137" name="Picture 136">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098" name="Picture 2">
            <a:extLst>
              <a:ext uri="{FF2B5EF4-FFF2-40B4-BE49-F238E27FC236}">
                <a16:creationId xmlns:a16="http://schemas.microsoft.com/office/drawing/2014/main" id="{5280B5AA-7CF0-42A8-B357-44A9E42DBB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52945" y="1596914"/>
            <a:ext cx="4238427" cy="33806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33B760-DB79-4586-8662-31D545744C6D}"/>
              </a:ext>
            </a:extLst>
          </p:cNvPr>
          <p:cNvSpPr txBox="1"/>
          <p:nvPr/>
        </p:nvSpPr>
        <p:spPr>
          <a:xfrm>
            <a:off x="704042" y="2767178"/>
            <a:ext cx="6221576"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effectLst>
                  <a:outerShdw blurRad="38100" dist="38100" dir="2700000" algn="tl">
                    <a:srgbClr val="000000">
                      <a:alpha val="43137"/>
                    </a:srgbClr>
                  </a:outerShdw>
                </a:effectLst>
              </a:rPr>
              <a:t>When two branches are trying to merge, and both are edited at the same time and in the same file, git won't be able to identify which version is to take for changes.</a:t>
            </a:r>
          </a:p>
          <a:p>
            <a:endParaRPr lang="en-US">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a:effectLst>
                  <a:outerShdw blurRad="38100" dist="38100" dir="2700000" algn="tl">
                    <a:srgbClr val="000000">
                      <a:alpha val="43137"/>
                    </a:srgbClr>
                  </a:outerShdw>
                </a:effectLst>
                <a:cs typeface="Dubai"/>
              </a:rPr>
              <a:t>While merging, we encounter three options :-</a:t>
            </a:r>
          </a:p>
          <a:p>
            <a:pPr marL="342900" indent="-342900">
              <a:buAutoNum type="arabicPeriod"/>
            </a:pPr>
            <a:r>
              <a:rPr lang="en-US">
                <a:effectLst>
                  <a:outerShdw blurRad="38100" dist="38100" dir="2700000" algn="tl">
                    <a:srgbClr val="000000">
                      <a:alpha val="43137"/>
                    </a:srgbClr>
                  </a:outerShdw>
                </a:effectLst>
              </a:rPr>
              <a:t>Accept incoming changes</a:t>
            </a:r>
            <a:endParaRPr lang="en-US">
              <a:effectLst>
                <a:outerShdw blurRad="38100" dist="38100" dir="2700000" algn="tl">
                  <a:srgbClr val="000000">
                    <a:alpha val="43137"/>
                  </a:srgbClr>
                </a:outerShdw>
              </a:effectLst>
              <a:cs typeface="Dubai"/>
            </a:endParaRPr>
          </a:p>
          <a:p>
            <a:pPr marL="342900" indent="-342900">
              <a:buAutoNum type="arabicPeriod"/>
            </a:pPr>
            <a:r>
              <a:rPr lang="en-US">
                <a:effectLst>
                  <a:outerShdw blurRad="38100" dist="38100" dir="2700000" algn="tl">
                    <a:srgbClr val="000000">
                      <a:alpha val="43137"/>
                    </a:srgbClr>
                  </a:outerShdw>
                </a:effectLst>
              </a:rPr>
              <a:t>Accept current changes</a:t>
            </a:r>
            <a:endParaRPr lang="en-US">
              <a:effectLst>
                <a:outerShdw blurRad="38100" dist="38100" dir="2700000" algn="tl">
                  <a:srgbClr val="000000">
                    <a:alpha val="43137"/>
                  </a:srgbClr>
                </a:outerShdw>
              </a:effectLst>
              <a:cs typeface="Dubai"/>
            </a:endParaRPr>
          </a:p>
          <a:p>
            <a:pPr marL="342900" indent="-342900">
              <a:buAutoNum type="arabicPeriod"/>
            </a:pPr>
            <a:r>
              <a:rPr lang="en-US">
                <a:effectLst>
                  <a:outerShdw blurRad="38100" dist="38100" dir="2700000" algn="tl">
                    <a:srgbClr val="000000">
                      <a:alpha val="43137"/>
                    </a:srgbClr>
                  </a:outerShdw>
                </a:effectLst>
              </a:rPr>
              <a:t>Accept both changes</a:t>
            </a:r>
            <a:endParaRPr lang="en-I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386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9CF7650-7342-48D6-999E-174C77B5F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0A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B2D286E-2458-46AD-B49E-911912F7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15" descr="Graphical user interface, application&#10;&#10;Description automatically generated">
            <a:extLst>
              <a:ext uri="{FF2B5EF4-FFF2-40B4-BE49-F238E27FC236}">
                <a16:creationId xmlns:a16="http://schemas.microsoft.com/office/drawing/2014/main" id="{75B92DA9-16F9-4759-9A7B-BD3131E12DE7}"/>
              </a:ext>
            </a:extLst>
          </p:cNvPr>
          <p:cNvPicPr>
            <a:picLocks noChangeAspect="1"/>
          </p:cNvPicPr>
          <p:nvPr/>
        </p:nvPicPr>
        <p:blipFill>
          <a:blip r:embed="rId3"/>
          <a:stretch>
            <a:fillRect/>
          </a:stretch>
        </p:blipFill>
        <p:spPr>
          <a:xfrm>
            <a:off x="1489204" y="1465502"/>
            <a:ext cx="9213593" cy="3918622"/>
          </a:xfrm>
          <a:prstGeom prst="rect">
            <a:avLst/>
          </a:prstGeom>
        </p:spPr>
      </p:pic>
      <p:sp>
        <p:nvSpPr>
          <p:cNvPr id="2" name="TextBox 1">
            <a:extLst>
              <a:ext uri="{FF2B5EF4-FFF2-40B4-BE49-F238E27FC236}">
                <a16:creationId xmlns:a16="http://schemas.microsoft.com/office/drawing/2014/main" id="{E1042A45-9967-4D57-AC4E-A7BF89CD4B9F}"/>
              </a:ext>
            </a:extLst>
          </p:cNvPr>
          <p:cNvSpPr txBox="1"/>
          <p:nvPr/>
        </p:nvSpPr>
        <p:spPr>
          <a:xfrm>
            <a:off x="4088563" y="711200"/>
            <a:ext cx="32672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rPr>
              <a:t>Merging Procedure</a:t>
            </a:r>
            <a:endParaRPr lang="en-US" sz="2800" b="1">
              <a:solidFill>
                <a:schemeClr val="bg1"/>
              </a:solidFill>
              <a:cs typeface="Dubai"/>
            </a:endParaRPr>
          </a:p>
        </p:txBody>
      </p:sp>
    </p:spTree>
    <p:extLst>
      <p:ext uri="{BB962C8B-B14F-4D97-AF65-F5344CB8AC3E}">
        <p14:creationId xmlns:p14="http://schemas.microsoft.com/office/powerpoint/2010/main" val="186858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mage result for thank you">
            <a:extLst>
              <a:ext uri="{FF2B5EF4-FFF2-40B4-BE49-F238E27FC236}">
                <a16:creationId xmlns:a16="http://schemas.microsoft.com/office/drawing/2014/main" id="{0DF335EE-6CCC-4D26-A434-E9EF9AF319C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32489" y="967532"/>
            <a:ext cx="8727022" cy="4922936"/>
          </a:xfrm>
          <a:prstGeom prst="rect">
            <a:avLst/>
          </a:prstGeom>
          <a:noFill/>
          <a:ln w="1905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04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8761467-7640-47B1-90D4-04ADAD632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738B1503-6FE9-46B4-9354-E943D91B1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05514"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E2A64-35CB-437C-B40E-C21E0DF6DE67}"/>
              </a:ext>
            </a:extLst>
          </p:cNvPr>
          <p:cNvSpPr>
            <a:spLocks noGrp="1"/>
          </p:cNvSpPr>
          <p:nvPr>
            <p:ph type="title"/>
          </p:nvPr>
        </p:nvSpPr>
        <p:spPr>
          <a:xfrm>
            <a:off x="4654295" y="965196"/>
            <a:ext cx="6197686" cy="1371604"/>
          </a:xfrm>
        </p:spPr>
        <p:txBody>
          <a:bodyPr>
            <a:normAutofit/>
          </a:bodyPr>
          <a:lstStyle/>
          <a:p>
            <a:pPr algn="l"/>
            <a:r>
              <a:rPr lang="en-US"/>
              <a:t>What is GIT?</a:t>
            </a:r>
            <a:endParaRPr lang="en-IN"/>
          </a:p>
        </p:txBody>
      </p:sp>
      <p:pic>
        <p:nvPicPr>
          <p:cNvPr id="1026" name="Picture 2" descr="Image result for git logo">
            <a:extLst>
              <a:ext uri="{FF2B5EF4-FFF2-40B4-BE49-F238E27FC236}">
                <a16:creationId xmlns:a16="http://schemas.microsoft.com/office/drawing/2014/main" id="{23FB3B6B-4953-4B03-B498-3176F750B70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332" y="2026808"/>
            <a:ext cx="2517715" cy="28043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EAF9F7-B417-4E80-A4C1-C11E918F303C}"/>
              </a:ext>
            </a:extLst>
          </p:cNvPr>
          <p:cNvSpPr>
            <a:spLocks noGrp="1"/>
          </p:cNvSpPr>
          <p:nvPr>
            <p:ph idx="1"/>
          </p:nvPr>
        </p:nvSpPr>
        <p:spPr>
          <a:xfrm>
            <a:off x="4654295" y="2617694"/>
            <a:ext cx="6197686" cy="3173505"/>
          </a:xfrm>
        </p:spPr>
        <p:txBody>
          <a:bodyPr>
            <a:normAutofit/>
          </a:bodyPr>
          <a:lstStyle/>
          <a:p>
            <a:pPr marL="36900" indent="0">
              <a:lnSpc>
                <a:spcPct val="100000"/>
              </a:lnSpc>
              <a:buNone/>
            </a:pPr>
            <a:r>
              <a:rPr lang="en-US"/>
              <a:t>GIT is a distributed version control system to manage source code history which is used for:</a:t>
            </a:r>
          </a:p>
          <a:p>
            <a:pPr marL="36900" indent="0">
              <a:lnSpc>
                <a:spcPct val="100000"/>
              </a:lnSpc>
              <a:buNone/>
            </a:pPr>
            <a:r>
              <a:rPr lang="en-IN"/>
              <a:t>	1. Tracking code changes</a:t>
            </a:r>
          </a:p>
          <a:p>
            <a:pPr marL="36900" indent="0">
              <a:lnSpc>
                <a:spcPct val="100000"/>
              </a:lnSpc>
              <a:buNone/>
            </a:pPr>
            <a:r>
              <a:rPr lang="en-IN"/>
              <a:t>	2. Tracking who made changes</a:t>
            </a:r>
          </a:p>
          <a:p>
            <a:pPr marL="36900" indent="0">
              <a:lnSpc>
                <a:spcPct val="100000"/>
              </a:lnSpc>
              <a:buNone/>
            </a:pPr>
            <a:r>
              <a:rPr lang="en-IN"/>
              <a:t>	3. Coding collaborations</a:t>
            </a:r>
          </a:p>
          <a:p>
            <a:pPr marL="36900" indent="0">
              <a:lnSpc>
                <a:spcPct val="100000"/>
              </a:lnSpc>
              <a:buNone/>
            </a:pPr>
            <a:r>
              <a:rPr lang="en-IN"/>
              <a:t>GIT is developed by Linus Torvalds in 2005 for development of Linux Kernel.</a:t>
            </a:r>
          </a:p>
          <a:p>
            <a:pPr>
              <a:lnSpc>
                <a:spcPct val="100000"/>
              </a:lnSpc>
            </a:pPr>
            <a:endParaRPr lang="en-US"/>
          </a:p>
        </p:txBody>
      </p:sp>
    </p:spTree>
    <p:extLst>
      <p:ext uri="{BB962C8B-B14F-4D97-AF65-F5344CB8AC3E}">
        <p14:creationId xmlns:p14="http://schemas.microsoft.com/office/powerpoint/2010/main" val="213018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F606-86EA-4CEE-A369-02614215968F}"/>
              </a:ext>
            </a:extLst>
          </p:cNvPr>
          <p:cNvSpPr>
            <a:spLocks noGrp="1"/>
          </p:cNvSpPr>
          <p:nvPr>
            <p:ph type="title"/>
          </p:nvPr>
        </p:nvSpPr>
        <p:spPr>
          <a:xfrm>
            <a:off x="611954" y="809348"/>
            <a:ext cx="10353762" cy="1257300"/>
          </a:xfrm>
        </p:spPr>
        <p:txBody>
          <a:bodyPr/>
          <a:lstStyle/>
          <a:p>
            <a:r>
              <a:rPr lang="en-US"/>
              <a:t>VCS</a:t>
            </a:r>
            <a:endParaRPr lang="en-IN"/>
          </a:p>
        </p:txBody>
      </p:sp>
      <p:sp>
        <p:nvSpPr>
          <p:cNvPr id="3" name="Content Placeholder 2">
            <a:extLst>
              <a:ext uri="{FF2B5EF4-FFF2-40B4-BE49-F238E27FC236}">
                <a16:creationId xmlns:a16="http://schemas.microsoft.com/office/drawing/2014/main" id="{DA51ABAB-0762-4F50-83AA-DC957A13745C}"/>
              </a:ext>
            </a:extLst>
          </p:cNvPr>
          <p:cNvSpPr>
            <a:spLocks noGrp="1"/>
          </p:cNvSpPr>
          <p:nvPr>
            <p:ph idx="1"/>
          </p:nvPr>
        </p:nvSpPr>
        <p:spPr>
          <a:xfrm>
            <a:off x="1144615" y="2333903"/>
            <a:ext cx="10353762" cy="3714749"/>
          </a:xfrm>
        </p:spPr>
        <p:txBody>
          <a:bodyPr/>
          <a:lstStyle/>
          <a:p>
            <a:r>
              <a:rPr lang="en-US" b="0" i="0">
                <a:solidFill>
                  <a:schemeClr val="tx1"/>
                </a:solidFill>
                <a:effectLst/>
                <a:latin typeface="+mj-lt"/>
              </a:rPr>
              <a:t>Version control systems are a category of software tools that helps in recording changes made to files by keeping a track of modifications done to the code.</a:t>
            </a:r>
          </a:p>
          <a:p>
            <a:r>
              <a:rPr lang="en-US">
                <a:solidFill>
                  <a:schemeClr val="tx1"/>
                </a:solidFill>
                <a:effectLst/>
                <a:latin typeface="+mj-lt"/>
              </a:rPr>
              <a:t>The types of VCS are:</a:t>
            </a:r>
            <a:endParaRPr lang="en-US" b="0" i="0">
              <a:solidFill>
                <a:schemeClr val="tx1"/>
              </a:solidFill>
              <a:effectLst/>
              <a:latin typeface="+mj-lt"/>
            </a:endParaRPr>
          </a:p>
          <a:p>
            <a:pPr algn="l" fontAlgn="base">
              <a:buFont typeface="Arial" panose="020B0604020202020204" pitchFamily="34" charset="0"/>
              <a:buChar char="•"/>
            </a:pPr>
            <a:r>
              <a:rPr lang="en-US" b="0" i="0">
                <a:solidFill>
                  <a:schemeClr val="tx1"/>
                </a:solidFill>
                <a:effectLst/>
                <a:latin typeface="urw-din"/>
              </a:rPr>
              <a:t>Local Version Control Systems</a:t>
            </a:r>
          </a:p>
          <a:p>
            <a:pPr algn="l" fontAlgn="base">
              <a:buFont typeface="Arial" panose="020B0604020202020204" pitchFamily="34" charset="0"/>
              <a:buChar char="•"/>
            </a:pPr>
            <a:r>
              <a:rPr lang="en-US" b="0" i="0">
                <a:solidFill>
                  <a:schemeClr val="tx1"/>
                </a:solidFill>
                <a:effectLst/>
                <a:latin typeface="urw-din"/>
              </a:rPr>
              <a:t>Centralized Version Control Systems</a:t>
            </a:r>
          </a:p>
          <a:p>
            <a:pPr algn="l" fontAlgn="base">
              <a:buFont typeface="Arial" panose="020B0604020202020204" pitchFamily="34" charset="0"/>
              <a:buChar char="•"/>
            </a:pPr>
            <a:r>
              <a:rPr lang="en-US" b="0" i="0">
                <a:solidFill>
                  <a:schemeClr val="tx1"/>
                </a:solidFill>
                <a:effectLst/>
                <a:latin typeface="urw-din"/>
              </a:rPr>
              <a:t>Distributed Version Control Systems</a:t>
            </a:r>
          </a:p>
          <a:p>
            <a:endParaRPr lang="en-IN">
              <a:solidFill>
                <a:schemeClr val="tx1"/>
              </a:solidFill>
              <a:latin typeface="+mj-lt"/>
            </a:endParaRPr>
          </a:p>
        </p:txBody>
      </p:sp>
    </p:spTree>
    <p:extLst>
      <p:ext uri="{BB962C8B-B14F-4D97-AF65-F5344CB8AC3E}">
        <p14:creationId xmlns:p14="http://schemas.microsoft.com/office/powerpoint/2010/main" val="282789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9CF7650-7342-48D6-999E-174C77B5F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0A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B2D286E-2458-46AD-B49E-911912F70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Distributed version control diagram">
            <a:extLst>
              <a:ext uri="{FF2B5EF4-FFF2-40B4-BE49-F238E27FC236}">
                <a16:creationId xmlns:a16="http://schemas.microsoft.com/office/drawing/2014/main" id="{720809DC-E181-4ED9-8E05-2D934BB38E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81904" y="547295"/>
            <a:ext cx="6538451" cy="58978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F3DFCA-0068-4B52-B075-DAA5C19632A3}"/>
              </a:ext>
            </a:extLst>
          </p:cNvPr>
          <p:cNvSpPr txBox="1"/>
          <p:nvPr/>
        </p:nvSpPr>
        <p:spPr>
          <a:xfrm>
            <a:off x="701488" y="2707342"/>
            <a:ext cx="375172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bg1"/>
                </a:solidFill>
                <a:latin typeface="Daytona Condensed Light"/>
                <a:cs typeface="Dubai"/>
              </a:rPr>
              <a:t>Distributed version control system</a:t>
            </a:r>
          </a:p>
        </p:txBody>
      </p:sp>
    </p:spTree>
    <p:extLst>
      <p:ext uri="{BB962C8B-B14F-4D97-AF65-F5344CB8AC3E}">
        <p14:creationId xmlns:p14="http://schemas.microsoft.com/office/powerpoint/2010/main" val="55799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74CB-A238-4DAD-874B-F46259E37F20}"/>
              </a:ext>
            </a:extLst>
          </p:cNvPr>
          <p:cNvSpPr>
            <a:spLocks noGrp="1"/>
          </p:cNvSpPr>
          <p:nvPr>
            <p:ph type="title"/>
          </p:nvPr>
        </p:nvSpPr>
        <p:spPr>
          <a:xfrm>
            <a:off x="4186674" y="3054473"/>
            <a:ext cx="3329731" cy="1257300"/>
          </a:xfrm>
        </p:spPr>
        <p:txBody>
          <a:bodyPr/>
          <a:lstStyle/>
          <a:p>
            <a:r>
              <a:rPr lang="en-US"/>
              <a:t>Why GIT?</a:t>
            </a:r>
            <a:endParaRPr lang="en-IN"/>
          </a:p>
        </p:txBody>
      </p:sp>
      <p:graphicFrame>
        <p:nvGraphicFramePr>
          <p:cNvPr id="6" name="Content Placeholder 5">
            <a:extLst>
              <a:ext uri="{FF2B5EF4-FFF2-40B4-BE49-F238E27FC236}">
                <a16:creationId xmlns:a16="http://schemas.microsoft.com/office/drawing/2014/main" id="{62898CF1-247E-4BDF-BE0E-43CEDBDAB96C}"/>
              </a:ext>
            </a:extLst>
          </p:cNvPr>
          <p:cNvGraphicFramePr>
            <a:graphicFrameLocks noGrp="1"/>
          </p:cNvGraphicFramePr>
          <p:nvPr>
            <p:ph idx="1"/>
            <p:extLst>
              <p:ext uri="{D42A27DB-BD31-4B8C-83A1-F6EECF244321}">
                <p14:modId xmlns:p14="http://schemas.microsoft.com/office/powerpoint/2010/main" val="527479032"/>
              </p:ext>
            </p:extLst>
          </p:nvPr>
        </p:nvGraphicFramePr>
        <p:xfrm>
          <a:off x="413966" y="556518"/>
          <a:ext cx="10875146" cy="6098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50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6657-3C54-4651-8303-CD5429275903}"/>
              </a:ext>
            </a:extLst>
          </p:cNvPr>
          <p:cNvSpPr>
            <a:spLocks noGrp="1"/>
          </p:cNvSpPr>
          <p:nvPr>
            <p:ph type="title"/>
          </p:nvPr>
        </p:nvSpPr>
        <p:spPr>
          <a:xfrm>
            <a:off x="638588" y="800472"/>
            <a:ext cx="10353762" cy="1257300"/>
          </a:xfrm>
        </p:spPr>
        <p:txBody>
          <a:bodyPr/>
          <a:lstStyle/>
          <a:p>
            <a:r>
              <a:rPr lang="en-US"/>
              <a:t>GIT vs GITHUB</a:t>
            </a:r>
            <a:endParaRPr lang="en-IN"/>
          </a:p>
        </p:txBody>
      </p:sp>
      <p:graphicFrame>
        <p:nvGraphicFramePr>
          <p:cNvPr id="4" name="Table 4">
            <a:extLst>
              <a:ext uri="{FF2B5EF4-FFF2-40B4-BE49-F238E27FC236}">
                <a16:creationId xmlns:a16="http://schemas.microsoft.com/office/drawing/2014/main" id="{090EA38B-94AC-423E-8621-8728E6B26929}"/>
              </a:ext>
            </a:extLst>
          </p:cNvPr>
          <p:cNvGraphicFramePr>
            <a:graphicFrameLocks noGrp="1"/>
          </p:cNvGraphicFramePr>
          <p:nvPr>
            <p:ph idx="1"/>
            <p:extLst>
              <p:ext uri="{D42A27DB-BD31-4B8C-83A1-F6EECF244321}">
                <p14:modId xmlns:p14="http://schemas.microsoft.com/office/powerpoint/2010/main" val="1527750290"/>
              </p:ext>
            </p:extLst>
          </p:nvPr>
        </p:nvGraphicFramePr>
        <p:xfrm>
          <a:off x="985421" y="2466144"/>
          <a:ext cx="10353674" cy="3526504"/>
        </p:xfrm>
        <a:graphic>
          <a:graphicData uri="http://schemas.openxmlformats.org/drawingml/2006/table">
            <a:tbl>
              <a:tblPr firstRow="1" bandRow="1">
                <a:tableStyleId>{BDBED569-4797-4DF1-A0F4-6AAB3CD982D8}</a:tableStyleId>
              </a:tblPr>
              <a:tblGrid>
                <a:gridCol w="5122415">
                  <a:extLst>
                    <a:ext uri="{9D8B030D-6E8A-4147-A177-3AD203B41FA5}">
                      <a16:colId xmlns:a16="http://schemas.microsoft.com/office/drawing/2014/main" val="59884222"/>
                    </a:ext>
                  </a:extLst>
                </a:gridCol>
                <a:gridCol w="5231259">
                  <a:extLst>
                    <a:ext uri="{9D8B030D-6E8A-4147-A177-3AD203B41FA5}">
                      <a16:colId xmlns:a16="http://schemas.microsoft.com/office/drawing/2014/main" val="1594596628"/>
                    </a:ext>
                  </a:extLst>
                </a:gridCol>
              </a:tblGrid>
              <a:tr h="881626">
                <a:tc>
                  <a:txBody>
                    <a:bodyPr/>
                    <a:lstStyle/>
                    <a:p>
                      <a:pPr marL="0" indent="0">
                        <a:buFont typeface="Arial" panose="020B0604020202020204" pitchFamily="34" charset="0"/>
                        <a:buNone/>
                      </a:pPr>
                      <a:r>
                        <a:rPr lang="en-US" b="0"/>
                        <a:t>It is a software</a:t>
                      </a:r>
                      <a:endParaRPr lang="en-IN" b="0"/>
                    </a:p>
                  </a:txBody>
                  <a:tcPr/>
                </a:tc>
                <a:tc>
                  <a:txBody>
                    <a:bodyPr/>
                    <a:lstStyle/>
                    <a:p>
                      <a:r>
                        <a:rPr lang="en-US" b="0"/>
                        <a:t>It is a service</a:t>
                      </a:r>
                      <a:endParaRPr lang="en-IN" b="0"/>
                    </a:p>
                  </a:txBody>
                  <a:tcPr/>
                </a:tc>
                <a:extLst>
                  <a:ext uri="{0D108BD9-81ED-4DB2-BD59-A6C34878D82A}">
                    <a16:rowId xmlns:a16="http://schemas.microsoft.com/office/drawing/2014/main" val="1131321990"/>
                  </a:ext>
                </a:extLst>
              </a:tr>
              <a:tr h="881626">
                <a:tc>
                  <a:txBody>
                    <a:bodyPr/>
                    <a:lstStyle/>
                    <a:p>
                      <a:r>
                        <a:rPr lang="en-US"/>
                        <a:t>It is a command-line tool</a:t>
                      </a:r>
                      <a:endParaRPr lang="en-IN"/>
                    </a:p>
                  </a:txBody>
                  <a:tcPr/>
                </a:tc>
                <a:tc>
                  <a:txBody>
                    <a:bodyPr/>
                    <a:lstStyle/>
                    <a:p>
                      <a:r>
                        <a:rPr lang="en-US"/>
                        <a:t>It is a graphical user Interface</a:t>
                      </a:r>
                      <a:endParaRPr lang="en-IN"/>
                    </a:p>
                  </a:txBody>
                  <a:tcPr/>
                </a:tc>
                <a:extLst>
                  <a:ext uri="{0D108BD9-81ED-4DB2-BD59-A6C34878D82A}">
                    <a16:rowId xmlns:a16="http://schemas.microsoft.com/office/drawing/2014/main" val="2166643558"/>
                  </a:ext>
                </a:extLst>
              </a:tr>
              <a:tr h="881626">
                <a:tc>
                  <a:txBody>
                    <a:bodyPr/>
                    <a:lstStyle/>
                    <a:p>
                      <a:r>
                        <a:rPr lang="en-US"/>
                        <a:t>It is focused on version control and code sharing</a:t>
                      </a:r>
                      <a:endParaRPr lang="en-IN"/>
                    </a:p>
                  </a:txBody>
                  <a:tcPr/>
                </a:tc>
                <a:tc>
                  <a:txBody>
                    <a:bodyPr/>
                    <a:lstStyle/>
                    <a:p>
                      <a:r>
                        <a:rPr lang="en-US"/>
                        <a:t>It is focused on centralized source code hosting</a:t>
                      </a:r>
                      <a:endParaRPr lang="en-IN"/>
                    </a:p>
                  </a:txBody>
                  <a:tcPr/>
                </a:tc>
                <a:extLst>
                  <a:ext uri="{0D108BD9-81ED-4DB2-BD59-A6C34878D82A}">
                    <a16:rowId xmlns:a16="http://schemas.microsoft.com/office/drawing/2014/main" val="3105951806"/>
                  </a:ext>
                </a:extLst>
              </a:tr>
              <a:tr h="881626">
                <a:tc>
                  <a:txBody>
                    <a:bodyPr/>
                    <a:lstStyle/>
                    <a:p>
                      <a:r>
                        <a:rPr lang="en-US"/>
                        <a:t>It has no user management feature</a:t>
                      </a:r>
                      <a:endParaRPr lang="en-IN"/>
                    </a:p>
                  </a:txBody>
                  <a:tcPr/>
                </a:tc>
                <a:tc>
                  <a:txBody>
                    <a:bodyPr/>
                    <a:lstStyle/>
                    <a:p>
                      <a:r>
                        <a:rPr lang="en-US"/>
                        <a:t>It has user management feature</a:t>
                      </a:r>
                      <a:endParaRPr lang="en-IN"/>
                    </a:p>
                  </a:txBody>
                  <a:tcPr/>
                </a:tc>
                <a:extLst>
                  <a:ext uri="{0D108BD9-81ED-4DB2-BD59-A6C34878D82A}">
                    <a16:rowId xmlns:a16="http://schemas.microsoft.com/office/drawing/2014/main" val="877312530"/>
                  </a:ext>
                </a:extLst>
              </a:tr>
            </a:tbl>
          </a:graphicData>
        </a:graphic>
      </p:graphicFrame>
    </p:spTree>
    <p:extLst>
      <p:ext uri="{BB962C8B-B14F-4D97-AF65-F5344CB8AC3E}">
        <p14:creationId xmlns:p14="http://schemas.microsoft.com/office/powerpoint/2010/main" val="401475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7365-42B6-4357-9834-353947ADBABD}"/>
              </a:ext>
            </a:extLst>
          </p:cNvPr>
          <p:cNvSpPr>
            <a:spLocks noGrp="1"/>
          </p:cNvSpPr>
          <p:nvPr>
            <p:ph type="title"/>
          </p:nvPr>
        </p:nvSpPr>
        <p:spPr>
          <a:xfrm>
            <a:off x="558688" y="556333"/>
            <a:ext cx="10353762" cy="1257300"/>
          </a:xfrm>
        </p:spPr>
        <p:txBody>
          <a:bodyPr/>
          <a:lstStyle/>
          <a:p>
            <a:r>
              <a:rPr lang="en-US" u="sng"/>
              <a:t>GIT Commands</a:t>
            </a:r>
            <a:endParaRPr lang="en-IN" u="sng"/>
          </a:p>
        </p:txBody>
      </p:sp>
      <p:sp>
        <p:nvSpPr>
          <p:cNvPr id="3" name="Content Placeholder 2">
            <a:extLst>
              <a:ext uri="{FF2B5EF4-FFF2-40B4-BE49-F238E27FC236}">
                <a16:creationId xmlns:a16="http://schemas.microsoft.com/office/drawing/2014/main" id="{90ADDBA4-57D8-4F33-AEB8-4CC44DB94D1A}"/>
              </a:ext>
            </a:extLst>
          </p:cNvPr>
          <p:cNvSpPr>
            <a:spLocks noGrp="1"/>
          </p:cNvSpPr>
          <p:nvPr>
            <p:ph idx="1"/>
          </p:nvPr>
        </p:nvSpPr>
        <p:spPr>
          <a:xfrm>
            <a:off x="1033842" y="2116301"/>
            <a:ext cx="10353762" cy="4009389"/>
          </a:xfrm>
        </p:spPr>
        <p:txBody>
          <a:bodyPr>
            <a:normAutofit/>
          </a:bodyPr>
          <a:lstStyle/>
          <a:p>
            <a:pPr indent="-305435"/>
            <a:r>
              <a:rPr lang="en-US"/>
              <a:t>git  init : create a new local repository</a:t>
            </a:r>
          </a:p>
          <a:p>
            <a:pPr indent="-305435"/>
            <a:r>
              <a:rPr lang="en-US"/>
              <a:t>git  clone  : create a working copy in the local repository</a:t>
            </a:r>
            <a:endParaRPr lang="en-US">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a:p>
            <a:pPr indent="-305435"/>
            <a:r>
              <a:rPr lang="en-IN"/>
              <a:t>git  add : add one or more files to staging</a:t>
            </a:r>
            <a:endParaRPr lang="en-IN">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a:p>
            <a:pPr indent="-305435"/>
            <a:r>
              <a:rPr lang="en-IN"/>
              <a:t>git  commit : commit changes to head</a:t>
            </a:r>
            <a:endParaRPr lang="en-IN">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a:p>
            <a:pPr indent="-305435"/>
            <a:r>
              <a:rPr lang="en-IN"/>
              <a:t>git push : send changes to the master branch to your remote repository</a:t>
            </a:r>
            <a:endParaRPr lang="en-IN">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a:p>
            <a:pPr indent="-305435"/>
            <a:r>
              <a:rPr lang="en-IN"/>
              <a:t>git status : list the files you have changed that you still need to add or commit</a:t>
            </a:r>
            <a:endParaRPr lang="en-IN">
              <a:ln>
                <a:solidFill>
                  <a:srgbClr val="000000">
                    <a:lumMod val="75000"/>
                    <a:lumOff val="25000"/>
                    <a:alpha val="10000"/>
                  </a:srgbClr>
                </a:solidFill>
              </a:ln>
              <a:effectLst>
                <a:outerShdw blurRad="9525" dist="25400" dir="14640000" algn="tl" rotWithShape="0">
                  <a:srgbClr val="000000">
                    <a:alpha val="30000"/>
                  </a:srgbClr>
                </a:outerShdw>
              </a:effectLst>
              <a:cs typeface="Dubai"/>
            </a:endParaRPr>
          </a:p>
          <a:p>
            <a:pPr indent="-305435"/>
            <a:r>
              <a:rPr lang="en-IN"/>
              <a:t>git pull : fetch and merge changes on the remote server to your working directory</a:t>
            </a:r>
            <a:endParaRPr lang="en-IN">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endParaRPr>
          </a:p>
          <a:p>
            <a:pPr indent="-305435"/>
            <a:r>
              <a:rPr lang="en-IN">
                <a:ln>
                  <a:solidFill>
                    <a:srgbClr val="000000">
                      <a:lumMod val="75000"/>
                      <a:lumOff val="25000"/>
                      <a:alpha val="10000"/>
                    </a:srgbClr>
                  </a:solidFill>
                </a:ln>
                <a:effectLst>
                  <a:outerShdw blurRad="9525" dist="25400" dir="14640000" algn="tl" rotWithShape="0">
                    <a:srgbClr val="000000">
                      <a:alpha val="30000"/>
                    </a:srgbClr>
                  </a:outerShdw>
                </a:effectLst>
                <a:cs typeface="Dubai" panose="02040603050505030304"/>
              </a:rPr>
              <a:t>git log : access the history of commits</a:t>
            </a:r>
          </a:p>
        </p:txBody>
      </p:sp>
    </p:spTree>
    <p:extLst>
      <p:ext uri="{BB962C8B-B14F-4D97-AF65-F5344CB8AC3E}">
        <p14:creationId xmlns:p14="http://schemas.microsoft.com/office/powerpoint/2010/main" val="166666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7" name="Rectangle 39">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41">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6E21796F-E463-482D-AE96-5AE283880219}"/>
              </a:ext>
            </a:extLst>
          </p:cNvPr>
          <p:cNvGraphicFramePr>
            <a:graphicFrameLocks noGrp="1"/>
          </p:cNvGraphicFramePr>
          <p:nvPr>
            <p:extLst>
              <p:ext uri="{D42A27DB-BD31-4B8C-83A1-F6EECF244321}">
                <p14:modId xmlns:p14="http://schemas.microsoft.com/office/powerpoint/2010/main" val="447509900"/>
              </p:ext>
            </p:extLst>
          </p:nvPr>
        </p:nvGraphicFramePr>
        <p:xfrm>
          <a:off x="558800" y="905933"/>
          <a:ext cx="10980487" cy="5268822"/>
        </p:xfrm>
        <a:graphic>
          <a:graphicData uri="http://schemas.openxmlformats.org/drawingml/2006/table">
            <a:tbl>
              <a:tblPr firstRow="1" bandRow="1">
                <a:tableStyleId>{8EC20E35-A176-4012-BC5E-935CFFF8708E}</a:tableStyleId>
              </a:tblPr>
              <a:tblGrid>
                <a:gridCol w="5545666">
                  <a:extLst>
                    <a:ext uri="{9D8B030D-6E8A-4147-A177-3AD203B41FA5}">
                      <a16:colId xmlns:a16="http://schemas.microsoft.com/office/drawing/2014/main" val="2120287289"/>
                    </a:ext>
                  </a:extLst>
                </a:gridCol>
                <a:gridCol w="5434821">
                  <a:extLst>
                    <a:ext uri="{9D8B030D-6E8A-4147-A177-3AD203B41FA5}">
                      <a16:colId xmlns:a16="http://schemas.microsoft.com/office/drawing/2014/main" val="1725647780"/>
                    </a:ext>
                  </a:extLst>
                </a:gridCol>
              </a:tblGrid>
              <a:tr h="760741">
                <a:tc>
                  <a:txBody>
                    <a:bodyPr/>
                    <a:lstStyle/>
                    <a:p>
                      <a:pPr algn="ctr" fontAlgn="base"/>
                      <a:r>
                        <a:rPr lang="en-US" sz="1600">
                          <a:effectLst/>
                        </a:rPr>
                        <a:t>FORK</a:t>
                      </a:r>
                    </a:p>
                  </a:txBody>
                  <a:tcPr marL="125025" marR="125025" marT="175034" marB="175034" anchor="ctr"/>
                </a:tc>
                <a:tc>
                  <a:txBody>
                    <a:bodyPr/>
                    <a:lstStyle/>
                    <a:p>
                      <a:pPr algn="ctr" fontAlgn="base"/>
                      <a:r>
                        <a:rPr lang="en-US" sz="1600">
                          <a:effectLst/>
                        </a:rPr>
                        <a:t>CLONE</a:t>
                      </a:r>
                    </a:p>
                  </a:txBody>
                  <a:tcPr marL="125025" marR="125025" marT="175034" marB="175034" anchor="ctr"/>
                </a:tc>
                <a:extLst>
                  <a:ext uri="{0D108BD9-81ED-4DB2-BD59-A6C34878D82A}">
                    <a16:rowId xmlns:a16="http://schemas.microsoft.com/office/drawing/2014/main" val="2772598353"/>
                  </a:ext>
                </a:extLst>
              </a:tr>
              <a:tr h="760740">
                <a:tc>
                  <a:txBody>
                    <a:bodyPr/>
                    <a:lstStyle/>
                    <a:p>
                      <a:pPr lvl="0" algn="l">
                        <a:buNone/>
                      </a:pPr>
                      <a:r>
                        <a:rPr lang="en-US" sz="1600" b="0" i="0" u="none" strike="noStrike" noProof="0">
                          <a:effectLst/>
                          <a:latin typeface="Dubai"/>
                        </a:rPr>
                        <a:t>Forking is done on the GitHub Account</a:t>
                      </a:r>
                      <a:endParaRPr lang="en-US" b="0"/>
                    </a:p>
                  </a:txBody>
                  <a:tcPr marL="125025" marR="125025" marT="175034" marB="175034"/>
                </a:tc>
                <a:tc>
                  <a:txBody>
                    <a:bodyPr/>
                    <a:lstStyle/>
                    <a:p>
                      <a:pPr lvl="0" algn="l">
                        <a:buNone/>
                      </a:pPr>
                      <a:r>
                        <a:rPr lang="en-US" sz="1600" b="0" i="0" u="none" strike="noStrike" noProof="0">
                          <a:effectLst/>
                          <a:latin typeface="Dubai"/>
                        </a:rPr>
                        <a:t>Cloning is done using Git</a:t>
                      </a:r>
                      <a:endParaRPr lang="en-US" b="0"/>
                    </a:p>
                  </a:txBody>
                  <a:tcPr marL="125025" marR="125025" marT="175034" marB="175034"/>
                </a:tc>
                <a:extLst>
                  <a:ext uri="{0D108BD9-81ED-4DB2-BD59-A6C34878D82A}">
                    <a16:rowId xmlns:a16="http://schemas.microsoft.com/office/drawing/2014/main" val="1298414463"/>
                  </a:ext>
                </a:extLst>
              </a:tr>
              <a:tr h="1042497">
                <a:tc>
                  <a:txBody>
                    <a:bodyPr/>
                    <a:lstStyle/>
                    <a:p>
                      <a:pPr algn="l" fontAlgn="base"/>
                      <a:r>
                        <a:rPr lang="en-US" sz="1600">
                          <a:effectLst/>
                        </a:rPr>
                        <a:t>Forking a repository creates a copy of the original repository on our GitHub account</a:t>
                      </a:r>
                      <a:endParaRPr lang="en-US" sz="1600" b="0">
                        <a:effectLst/>
                      </a:endParaRPr>
                    </a:p>
                  </a:txBody>
                  <a:tcPr marL="125025" marR="125025" marT="175034" marB="175034" anchor="ctr"/>
                </a:tc>
                <a:tc>
                  <a:txBody>
                    <a:bodyPr/>
                    <a:lstStyle/>
                    <a:p>
                      <a:pPr algn="l" fontAlgn="base"/>
                      <a:r>
                        <a:rPr lang="en-US" sz="1600">
                          <a:effectLst/>
                        </a:rPr>
                        <a:t>Cloning a repository creates a copy of the original repository on our local machine</a:t>
                      </a:r>
                      <a:endParaRPr lang="en-US" sz="1600" b="0">
                        <a:effectLst/>
                      </a:endParaRPr>
                    </a:p>
                  </a:txBody>
                  <a:tcPr marL="125025" marR="125025" marT="175034" marB="175034" anchor="ctr"/>
                </a:tc>
                <a:extLst>
                  <a:ext uri="{0D108BD9-81ED-4DB2-BD59-A6C34878D82A}">
                    <a16:rowId xmlns:a16="http://schemas.microsoft.com/office/drawing/2014/main" val="2827718707"/>
                  </a:ext>
                </a:extLst>
              </a:tr>
              <a:tr h="1352422">
                <a:tc>
                  <a:txBody>
                    <a:bodyPr/>
                    <a:lstStyle/>
                    <a:p>
                      <a:pPr algn="l" fontAlgn="base"/>
                      <a:r>
                        <a:rPr lang="en-US" sz="1600">
                          <a:effectLst/>
                        </a:rPr>
                        <a:t>Changes made to the forked repository can be merged with the original repository via a pull request</a:t>
                      </a:r>
                      <a:endParaRPr lang="en-US" sz="1600" b="0">
                        <a:effectLst/>
                      </a:endParaRPr>
                    </a:p>
                  </a:txBody>
                  <a:tcPr marL="125025" marR="125025" marT="175034" marB="175034" anchor="ctr"/>
                </a:tc>
                <a:tc>
                  <a:txBody>
                    <a:bodyPr/>
                    <a:lstStyle/>
                    <a:p>
                      <a:pPr algn="l" fontAlgn="base"/>
                      <a:r>
                        <a:rPr lang="en-US" sz="1600">
                          <a:effectLst/>
                        </a:rPr>
                        <a:t>Changes made to the cloned repository cannot be merged with the original repository unless you are the collaborator or the owner of the repository</a:t>
                      </a:r>
                      <a:endParaRPr lang="en-US" sz="1600" b="0">
                        <a:effectLst/>
                      </a:endParaRPr>
                    </a:p>
                  </a:txBody>
                  <a:tcPr marL="125025" marR="125025" marT="175034" marB="175034" anchor="ctr"/>
                </a:tc>
                <a:extLst>
                  <a:ext uri="{0D108BD9-81ED-4DB2-BD59-A6C34878D82A}">
                    <a16:rowId xmlns:a16="http://schemas.microsoft.com/office/drawing/2014/main" val="2761103658"/>
                  </a:ext>
                </a:extLst>
              </a:tr>
              <a:tr h="1352422">
                <a:tc>
                  <a:txBody>
                    <a:bodyPr/>
                    <a:lstStyle/>
                    <a:p>
                      <a:pPr algn="l" fontAlgn="base"/>
                      <a:r>
                        <a:rPr lang="en-US" sz="1600">
                          <a:effectLst/>
                        </a:rPr>
                        <a:t>Forking is just containing a separate copy of the repository and there is no command involved</a:t>
                      </a:r>
                      <a:endParaRPr lang="en-US" sz="1600" b="0">
                        <a:effectLst/>
                      </a:endParaRPr>
                    </a:p>
                  </a:txBody>
                  <a:tcPr marL="125025" marR="125025" marT="175034" marB="175034" anchor="ctr"/>
                </a:tc>
                <a:tc>
                  <a:txBody>
                    <a:bodyPr/>
                    <a:lstStyle/>
                    <a:p>
                      <a:pPr algn="l" fontAlgn="base"/>
                      <a:r>
                        <a:rPr lang="en-US" sz="1600">
                          <a:effectLst/>
                        </a:rPr>
                        <a:t>Cloning is done through the command ‘git clone‘ and it is a process of receiving all the code files to the local machine</a:t>
                      </a:r>
                      <a:endParaRPr lang="en-US" sz="1600" b="0">
                        <a:effectLst/>
                      </a:endParaRPr>
                    </a:p>
                  </a:txBody>
                  <a:tcPr marL="125025" marR="125025" marT="175034" marB="175034" anchor="ctr"/>
                </a:tc>
                <a:extLst>
                  <a:ext uri="{0D108BD9-81ED-4DB2-BD59-A6C34878D82A}">
                    <a16:rowId xmlns:a16="http://schemas.microsoft.com/office/drawing/2014/main" val="3576721954"/>
                  </a:ext>
                </a:extLst>
              </a:tr>
            </a:tbl>
          </a:graphicData>
        </a:graphic>
      </p:graphicFrame>
    </p:spTree>
    <p:extLst>
      <p:ext uri="{BB962C8B-B14F-4D97-AF65-F5344CB8AC3E}">
        <p14:creationId xmlns:p14="http://schemas.microsoft.com/office/powerpoint/2010/main" val="57639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8D9FD1C-EF54-4C7F-BA89-E86558BDB0A2}"/>
              </a:ext>
            </a:extLst>
          </p:cNvPr>
          <p:cNvSpPr>
            <a:spLocks noGrp="1"/>
          </p:cNvSpPr>
          <p:nvPr>
            <p:ph type="title"/>
          </p:nvPr>
        </p:nvSpPr>
        <p:spPr>
          <a:xfrm>
            <a:off x="1316965" y="1673524"/>
            <a:ext cx="3485073" cy="2420504"/>
          </a:xfrm>
        </p:spPr>
        <p:txBody>
          <a:bodyPr vert="horz" lIns="91440" tIns="45720" rIns="91440" bIns="45720" rtlCol="0" anchor="b">
            <a:normAutofit/>
          </a:bodyPr>
          <a:lstStyle/>
          <a:p>
            <a:pPr algn="l"/>
            <a:r>
              <a:rPr lang="en-US" sz="4000"/>
              <a:t>Branching</a:t>
            </a:r>
          </a:p>
        </p:txBody>
      </p:sp>
      <p:pic>
        <p:nvPicPr>
          <p:cNvPr id="2050" name="Picture 2" descr="Git Branch">
            <a:extLst>
              <a:ext uri="{FF2B5EF4-FFF2-40B4-BE49-F238E27FC236}">
                <a16:creationId xmlns:a16="http://schemas.microsoft.com/office/drawing/2014/main" id="{02D3E402-64A0-446F-BC3E-ECBCA60842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738160" y="1685888"/>
            <a:ext cx="5810373" cy="3486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63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412425"/>
      </a:dk2>
      <a:lt2>
        <a:srgbClr val="E8E2E4"/>
      </a:lt2>
      <a:accent1>
        <a:srgbClr val="80AA9F"/>
      </a:accent1>
      <a:accent2>
        <a:srgbClr val="7AAAB3"/>
      </a:accent2>
      <a:accent3>
        <a:srgbClr val="8CA3C1"/>
      </a:accent3>
      <a:accent4>
        <a:srgbClr val="7F7FBA"/>
      </a:accent4>
      <a:accent5>
        <a:srgbClr val="AA96C6"/>
      </a:accent5>
      <a:accent6>
        <a:srgbClr val="AF7FBA"/>
      </a:accent6>
      <a:hlink>
        <a:srgbClr val="AE697B"/>
      </a:hlink>
      <a:folHlink>
        <a:srgbClr val="7F7F7F"/>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0B96B8935BBE4EB8121F3C85E936E3" ma:contentTypeVersion="2" ma:contentTypeDescription="Create a new document." ma:contentTypeScope="" ma:versionID="736a6777e2ff87a5ac9a1a1571a1631c">
  <xsd:schema xmlns:xsd="http://www.w3.org/2001/XMLSchema" xmlns:xs="http://www.w3.org/2001/XMLSchema" xmlns:p="http://schemas.microsoft.com/office/2006/metadata/properties" xmlns:ns2="b85403ec-4e50-4eac-9c27-2aa691356064" targetNamespace="http://schemas.microsoft.com/office/2006/metadata/properties" ma:root="true" ma:fieldsID="1a5c7e37a8029a4127b5acb919d6745b" ns2:_="">
    <xsd:import namespace="b85403ec-4e50-4eac-9c27-2aa69135606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5403ec-4e50-4eac-9c27-2aa6913560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845645-2F50-4FE2-A84D-8086FD759D35}">
  <ds:schemaRefs>
    <ds:schemaRef ds:uri="b85403ec-4e50-4eac-9c27-2aa6913560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390BA9F-F7F1-4A6B-ABFB-BCAC1907E9F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1012B6A-AE2C-4687-871F-8672E20DF1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SlateVTI</vt:lpstr>
      <vt:lpstr>GIT</vt:lpstr>
      <vt:lpstr>What is GIT?</vt:lpstr>
      <vt:lpstr>VCS</vt:lpstr>
      <vt:lpstr>PowerPoint Presentation</vt:lpstr>
      <vt:lpstr>Why GIT?</vt:lpstr>
      <vt:lpstr>GIT vs GITHUB</vt:lpstr>
      <vt:lpstr>GIT Commands</vt:lpstr>
      <vt:lpstr>PowerPoint Presentation</vt:lpstr>
      <vt:lpstr>Branching</vt:lpstr>
      <vt:lpstr>PowerPoint Presentation</vt:lpstr>
      <vt:lpstr>Merge and Merge Conflicts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Varsha Kavalipati</dc:creator>
  <cp:revision>1</cp:revision>
  <dcterms:created xsi:type="dcterms:W3CDTF">2021-09-23T10:41:08Z</dcterms:created>
  <dcterms:modified xsi:type="dcterms:W3CDTF">2021-09-24T08:22:26Z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0x010100A80B96B8935BBE4EB8121F3C85E936E3</vt:lpwstr>
  </property>
</Properties>
</file>