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390" y="-648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588964" y="11961074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Julkaisupäivä: 16.12.2022</a:t>
            </a:r>
          </a:p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Ohjaaja: Kari jyrkkä, Teemu Korpela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879763" y="659593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Tietoliikenteensovellusprojekti 2022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Juho Laurila, TVT21SPL</a:t>
            </a:r>
          </a:p>
          <a:p>
            <a:r>
              <a:rPr lang="fi-FI" dirty="0"/>
              <a:t>Tietotekniikan tutkinto-ohjelma</a:t>
            </a:r>
          </a:p>
          <a:p>
            <a:r>
              <a:rPr lang="fi-FI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IN00CS94 – 3002 </a:t>
            </a:r>
            <a:r>
              <a:rPr lang="fi-FI" dirty="0"/>
              <a:t>Tietoliikenteensovellusprojekti 11op</a:t>
            </a:r>
          </a:p>
          <a:p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Projektin tavoitteet</a:t>
            </a:r>
          </a:p>
          <a:p>
            <a:pPr marL="285750" indent="-285750">
              <a:buFontTx/>
              <a:buChar char="-"/>
            </a:pPr>
            <a:r>
              <a:rPr lang="fi-FI" dirty="0"/>
              <a:t>Saada arduino lähettämään kiihtyvyysanturi dataa mysql tietokantaan</a:t>
            </a:r>
          </a:p>
          <a:p>
            <a:pPr marL="285750" indent="-285750">
              <a:buFontTx/>
              <a:buChar char="-"/>
            </a:pPr>
            <a:r>
              <a:rPr lang="fi-FI" dirty="0"/>
              <a:t>Käyttää dataa python K-means algorimtissa</a:t>
            </a:r>
          </a:p>
          <a:p>
            <a:pPr marL="285750" indent="-285750">
              <a:buFontTx/>
              <a:buChar char="-"/>
            </a:pPr>
            <a:r>
              <a:rPr lang="fi-FI" dirty="0"/>
              <a:t>Käyttää K-meansillä opetettuja keskipisteitä uudestaan arduinossa</a:t>
            </a:r>
          </a:p>
          <a:p>
            <a:pPr marL="285750" indent="-285750">
              <a:buFontTx/>
              <a:buChar char="-"/>
            </a:pPr>
            <a:r>
              <a:rPr lang="fi-FI" dirty="0"/>
              <a:t>Visualisoida tarkkuus confusion matrixilla</a:t>
            </a:r>
          </a:p>
          <a:p>
            <a:endParaRPr lang="fi-FI" dirty="0"/>
          </a:p>
          <a:p>
            <a:r>
              <a:rPr lang="fi-FI" b="1" dirty="0"/>
              <a:t>Projekti aihe</a:t>
            </a:r>
          </a:p>
          <a:p>
            <a:r>
              <a:rPr lang="fi-FI" dirty="0"/>
              <a:t>Projektissa käytetään arduinoa xyz kiihtyvysdatan mittaamiseen ja lähettämiisen opettajan vastaanottavaan laitteeseen 433MHz radiolähettimellä. Laite laittaa datan MySQL tietokantaan, josta se sitten haetaan omalla tietokoneella pythonilla ja käsitellään se K-means algoritmilla (Kuva 1.). Tarkkuus tarkistetaan tämän jälkeen arduinolla ja pythonissa confusion matrixilla (Kuva 3.).</a:t>
            </a:r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r>
              <a:rPr lang="fi-FI" sz="1200" i="1" dirty="0"/>
              <a:t>Kuva 1. K-meansin tekemät keskipisteet</a:t>
            </a:r>
            <a:endParaRPr lang="fi-FI" dirty="0"/>
          </a:p>
          <a:p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Käytetyt tekniikat, komponentit ja työkalut</a:t>
            </a:r>
          </a:p>
          <a:p>
            <a:r>
              <a:rPr lang="fi-FI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Arduinon komponentit (Kuva 2.):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GY-61 kiihtyvyysanturi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RWS-371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TWS-BS</a:t>
            </a: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r>
              <a:rPr lang="fi-FI" sz="1200" i="1" dirty="0"/>
              <a:t>Kuva 2. Arduinon komponentit</a:t>
            </a:r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Käytin arduinon omaa IDE:tä arduinon koodiin ja visual studio codea python koodin tekemiseen.</a:t>
            </a:r>
          </a:p>
          <a:p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Python koodissa käytin seuraavia kirjastoja: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>
              <a:buFontTx/>
              <a:buChar char="-"/>
            </a:pP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marL="285750" indent="-285750">
              <a:buFontTx/>
              <a:buChar char="-"/>
            </a:pPr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b="1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sz="1200" i="1" dirty="0"/>
          </a:p>
          <a:p>
            <a:endParaRPr lang="fi-FI" dirty="0"/>
          </a:p>
          <a:p>
            <a:endParaRPr lang="fi-FI" b="1" dirty="0"/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Lopputulos</a:t>
            </a:r>
            <a:endParaRPr lang="en-US" dirty="0"/>
          </a:p>
          <a:p>
            <a:r>
              <a:rPr lang="fi-FI" dirty="0"/>
              <a:t>Lopputulokseksi sain Arduinon, joka pystyy lähettämään xyz kiihtyvyysanturi dataa mysql tietokantaan ja python ohjelman hakemaan sen tiedon requestsin avulla. K-meansin löytämään neljän clusterin keksipisteet (Kuva 1.). Sekä myös confusion matriisin tulokset tarkkudesta (Kuva 3.).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Kuva 3. Confusion matriisin tulos printattuna</a:t>
            </a:r>
            <a:endParaRPr lang="fi-FI" sz="1200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38F98F6-EC42-6D86-6537-30264C3E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00" y="5140790"/>
            <a:ext cx="1925636" cy="2095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FE3D2-F244-17EF-F62C-5E08FC860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476" y="4784337"/>
            <a:ext cx="2813821" cy="211036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39A8C64-C835-2F07-BCF0-E757EA234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49" y="8986267"/>
            <a:ext cx="2617669" cy="1963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7" ma:contentTypeDescription="Luo uusi asiakirja." ma:contentTypeScope="" ma:versionID="b76a67232dfb2b15eaa9eefb7045e5bd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93801ead537858431aa28780eeae86f5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A22398-01F6-4848-8F41-560534D344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D72DD-10C6-437E-BB10-A53E2F94238B}">
  <ds:schemaRefs>
    <ds:schemaRef ds:uri="7b94f722-3b90-4565-8fc9-e75b6fdf0e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8822F4-0F3C-48DC-95CA-A274E297992E}">
  <ds:schemaRefs>
    <ds:schemaRef ds:uri="7b94f722-3b90-4565-8fc9-e75b6fdf0e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201</Words>
  <Application>Microsoft Office PowerPoint</Application>
  <PresentationFormat>A3 Paper (297x420 mm)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Projektiposteri</dc:title>
  <dc:creator>Viestintäpalvelut;Tietotekniikan sovellusprojekti</dc:creator>
  <cp:lastModifiedBy>Juho Laurila</cp:lastModifiedBy>
  <cp:revision>13</cp:revision>
  <cp:lastPrinted>2015-12-11T12:07:50Z</cp:lastPrinted>
  <dcterms:created xsi:type="dcterms:W3CDTF">2011-08-25T08:52:46Z</dcterms:created>
  <dcterms:modified xsi:type="dcterms:W3CDTF">2022-12-14T10:39:43Z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