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797675" cy="9926638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709" y="38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12.12.2022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12.12.2022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588964" y="11961074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Julkaisupäivä: 16.12.2022</a:t>
            </a:r>
          </a:p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Ohjaaja: Kari jyrkkä, Teemu Korpela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879763" y="659593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Tietoliikenteensovellusprojekti 2022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Arttu Leinonen, TVT21SPL</a:t>
            </a:r>
          </a:p>
          <a:p>
            <a:r>
              <a:rPr lang="fi-FI" dirty="0"/>
              <a:t>Tietotekniikan tutkinto-ohjelma</a:t>
            </a:r>
          </a:p>
          <a:p>
            <a:r>
              <a:rPr lang="fi-FI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IN00CS94 – 3002 </a:t>
            </a:r>
            <a:r>
              <a:rPr lang="fi-FI" dirty="0"/>
              <a:t>Tietoliikenteensovellusprojekti 11op</a:t>
            </a:r>
          </a:p>
          <a:p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Projektin tavoitteet</a:t>
            </a:r>
          </a:p>
          <a:p>
            <a:endParaRPr lang="fi-FI" dirty="0"/>
          </a:p>
          <a:p>
            <a:r>
              <a:rPr lang="fi-FI" b="1" dirty="0"/>
              <a:t>Projekti aihe</a:t>
            </a:r>
          </a:p>
          <a:p>
            <a:endParaRPr lang="fi-FI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r>
              <a:rPr lang="fi-FI" sz="1200" i="1" dirty="0"/>
              <a:t>Kuva 1.</a:t>
            </a:r>
            <a:endParaRPr lang="fi-FI" dirty="0"/>
          </a:p>
          <a:p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Käytetyt tekniikat, komponentit ja työkalut</a:t>
            </a:r>
          </a:p>
          <a:p>
            <a:endParaRPr lang="fi-FI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r>
              <a:rPr lang="fi-FI" sz="1200" i="1" dirty="0"/>
              <a:t>Kuva 2. </a:t>
            </a:r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endParaRPr lang="fi-FI" b="1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sz="1200" i="1" dirty="0"/>
          </a:p>
          <a:p>
            <a:endParaRPr lang="fi-FI" dirty="0"/>
          </a:p>
          <a:p>
            <a:endParaRPr lang="fi-FI" b="1" dirty="0"/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Lopputulos</a:t>
            </a:r>
            <a:endParaRPr lang="en-US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sz="1200" i="1" dirty="0"/>
              <a:t>Kuva 3. </a:t>
            </a:r>
            <a:endParaRPr lang="fi-FI" sz="1200" dirty="0"/>
          </a:p>
          <a:p>
            <a:endParaRPr lang="fi-FI" sz="1200" i="1" dirty="0"/>
          </a:p>
          <a:p>
            <a:r>
              <a:rPr lang="fi-FI" b="1" dirty="0"/>
              <a:t>Arviointi</a:t>
            </a:r>
            <a:endParaRPr lang="fi-FI" dirty="0"/>
          </a:p>
          <a:p>
            <a:endParaRPr lang="fi-FI" dirty="0"/>
          </a:p>
          <a:p>
            <a:r>
              <a:rPr lang="fi-FI" b="1" dirty="0"/>
              <a:t>Lähteet</a:t>
            </a:r>
          </a:p>
          <a:p>
            <a:endParaRPr lang="fi-F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ECC83F8D6BFE4428804C4C3A1B4B79C" ma:contentTypeVersion="7" ma:contentTypeDescription="Luo uusi asiakirja." ma:contentTypeScope="" ma:versionID="b76a67232dfb2b15eaa9eefb7045e5bd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93801ead537858431aa28780eeae86f5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CD72DD-10C6-437E-BB10-A53E2F94238B}">
  <ds:schemaRefs>
    <ds:schemaRef ds:uri="7b94f722-3b90-4565-8fc9-e75b6fdf0e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8822F4-0F3C-48DC-95CA-A274E297992E}">
  <ds:schemaRefs>
    <ds:schemaRef ds:uri="7b94f722-3b90-4565-8fc9-e75b6fdf0e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A22398-01F6-4848-8F41-560534D344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A3 Paper (297x420 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Projektiposteri</dc:title>
  <dc:creator>Viestintäpalvelut;Tietotekniikan sovellusprojekti</dc:creator>
  <cp:lastModifiedBy>Arttu Leinonen</cp:lastModifiedBy>
  <cp:revision>4</cp:revision>
  <cp:lastPrinted>2015-12-11T12:07:50Z</cp:lastPrinted>
  <dcterms:created xsi:type="dcterms:W3CDTF">2011-08-25T08:52:46Z</dcterms:created>
  <dcterms:modified xsi:type="dcterms:W3CDTF">2022-12-12T07:44:06Z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