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91CF7-B61B-A716-F193-2867133EE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C1422B-8D4E-4CBA-2B5D-1512070F9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8C39B-D2B7-8742-8ACF-26582B8D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FE743-5F14-B42D-795D-4BE9AE2D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8F271-5EAF-3B91-2FAA-A0FE92C7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A66CB-9143-3F04-0CF5-41609D8C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609DD-E6F6-0261-F768-B52C62D76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91C92-F5B5-4368-262B-CCD6BF24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33B4F-A3BC-8B5D-4717-7A0CAC26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46DF6-F31C-5311-D048-5DEDF03F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A02ADC-355F-DC59-DF94-434B78A56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B4125-BB0E-ACA4-9A71-EF084BFF7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724D0-108D-4AD5-6089-8A9FCE5B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61A19-DC09-4AD0-342B-A48354AA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0DD93-7017-8543-61E5-82495838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19759-D459-ED3E-E1D0-BE6A176E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C852B-1CA3-3E7F-9359-0D38CF95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485F0-79AE-5D44-638A-FEB7B04B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D8BB5-9C1A-E67C-28D2-15F08DA1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014F9-3DCD-1F5F-A716-1653DAC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0DB30-83A4-EA62-70B8-F99C11B8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10F0C-60F7-4BCD-9C8E-03C3FACE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D8F53-64DA-F53A-3F2B-AD44F8EA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BCFA6-37D4-C5A1-1318-D1FC7D12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D9227-7345-89BA-1F91-BB5C0B71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9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35784-A117-BF51-E1D0-D0E76445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37FD3-2596-E8EA-35C1-88EB96EC5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92BEE-91C6-D2C8-1F14-A1C4BDA0D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A8702-938E-825C-9831-AD938777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5B817B-E424-72C0-DE07-2518F5F5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4397A-87F2-B39F-F542-70EEFB2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9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EEF8D-B469-0000-D87D-94003FDB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AD382-96F5-C9CD-D0C6-ED9883D7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CD660-5FD8-F003-33FD-2B9262B4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39B888-9E7B-5936-72BC-70EF07C34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9D8D6A-C723-3DC9-9AC6-8CC501B17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D7D1F-9F92-73B2-877F-DEE3873B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BFF21-555C-11F5-0A01-94812595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6C5F51-C6BC-C9A6-CBFD-65DF9A08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1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35545-CA8B-263A-3411-948DB2C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6A5C61-8091-303C-C067-9DA9DDAA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A46BAC-BAF7-D64F-7969-FF6AEE15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CDDEB-C7CE-C157-6D50-AB5CF0B8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1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FD3D5F-BA59-86E8-C2D9-3188CEE2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BABD6E-0391-8C5E-C416-47F7E60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282A6F-B675-BC73-3B24-31AB9670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3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0423D-6C1F-B17A-183A-8F157683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8051E-8879-193A-398F-F3665EC4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15B29-CF18-CE0B-46AF-B57B9B055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7075C-01D0-A2CD-C866-59E745BC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71D80-294A-2681-C57A-C5FADD10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301E6-5D98-0465-C0E9-FDD43172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3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D0057-0D7C-2982-CBDE-51207771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CBDCFE-4C86-9BCC-0931-DDE76EB98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2C609-116C-705F-A578-BF560447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A5DF-29D6-11E7-7FCE-8DF71EFA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BBFCF-E34D-56AC-8B80-76577BEC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89437-58B8-54AE-5591-34568EE3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BA178B-C7C1-FD06-3CDA-15F0AA34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5165AB-B1C7-97D0-5E10-9CD158CA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8B661-2D73-E595-1749-40ACAEBC5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33380-B6B9-4D5B-A018-64063FFD329B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5565A-F913-82C2-5BB0-27ACC0C7F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0FBEC-C8C3-BD08-6535-FFCF4D91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32825-7A26-407B-B47D-1B109DBC4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2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F6AC5-2E62-4FA3-B96C-1FB7467C5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BD55E-F6E1-84A1-3EE6-460B24492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0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FCFF22-7AA3-863D-D5EF-DD7600B24956}"/>
              </a:ext>
            </a:extLst>
          </p:cNvPr>
          <p:cNvSpPr txBox="1"/>
          <p:nvPr/>
        </p:nvSpPr>
        <p:spPr>
          <a:xfrm>
            <a:off x="0" y="0"/>
            <a:ext cx="26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현대하모니 B" panose="02020603020101020101" pitchFamily="18" charset="-127"/>
                <a:ea typeface="현대하모니 B" panose="02020603020101020101" pitchFamily="18" charset="-127"/>
              </a:rPr>
              <a:t>Jenkins </a:t>
            </a:r>
            <a:r>
              <a:rPr lang="ko-KR" altLang="en-US">
                <a:latin typeface="현대하모니 B" panose="02020603020101020101" pitchFamily="18" charset="-127"/>
                <a:ea typeface="현대하모니 B" panose="02020603020101020101" pitchFamily="18" charset="-127"/>
              </a:rPr>
              <a:t>풀 프로세스 그림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1054" name="Picture 30" descr="commit Icon - Free PNG &amp; SVG 113797 - Noun Project">
            <a:extLst>
              <a:ext uri="{FF2B5EF4-FFF2-40B4-BE49-F238E27FC236}">
                <a16:creationId xmlns:a16="http://schemas.microsoft.com/office/drawing/2014/main" id="{A5B5FB7D-8036-9010-5EDB-BEAC2AECF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454" y="1395184"/>
            <a:ext cx="587956" cy="58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Development icons for free download | Freepik">
            <a:extLst>
              <a:ext uri="{FF2B5EF4-FFF2-40B4-BE49-F238E27FC236}">
                <a16:creationId xmlns:a16="http://schemas.microsoft.com/office/drawing/2014/main" id="{AB45FA0B-7978-24C1-76F0-C863E67C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5" y="2815141"/>
            <a:ext cx="963167" cy="96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Build Flaticons Lineal icon">
            <a:extLst>
              <a:ext uri="{FF2B5EF4-FFF2-40B4-BE49-F238E27FC236}">
                <a16:creationId xmlns:a16="http://schemas.microsoft.com/office/drawing/2014/main" id="{9B312AB6-7A2D-CAA3-87FC-E1CF77659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45" y="2735498"/>
            <a:ext cx="606822" cy="60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8721E7B-4B57-8FE4-0BE7-FACF1F0DF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EC133B90-8F43-3FDD-FFC5-645E6DB3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39" y="16812"/>
            <a:ext cx="391721" cy="54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2344B4D-74C7-D699-4F9F-B72424BE2E54}"/>
              </a:ext>
            </a:extLst>
          </p:cNvPr>
          <p:cNvSpPr/>
          <p:nvPr/>
        </p:nvSpPr>
        <p:spPr>
          <a:xfrm>
            <a:off x="414528" y="714103"/>
            <a:ext cx="11532372" cy="57041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2" name="Picture 38" descr="Python icon - Free download on Iconfinder">
            <a:extLst>
              <a:ext uri="{FF2B5EF4-FFF2-40B4-BE49-F238E27FC236}">
                <a16:creationId xmlns:a16="http://schemas.microsoft.com/office/drawing/2014/main" id="{88ABDE37-6A2E-E8E1-C6A9-0E8476E79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45" y="784937"/>
            <a:ext cx="388115" cy="38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9939CA-8100-616D-BC5C-F3724917E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5902" y="4603531"/>
            <a:ext cx="4386098" cy="2254469"/>
          </a:xfrm>
          <a:prstGeom prst="rect">
            <a:avLst/>
          </a:prstGeom>
        </p:spPr>
      </p:pic>
      <p:pic>
        <p:nvPicPr>
          <p:cNvPr id="1064" name="Picture 40" descr="BIN file format - Free interface icons">
            <a:extLst>
              <a:ext uri="{FF2B5EF4-FFF2-40B4-BE49-F238E27FC236}">
                <a16:creationId xmlns:a16="http://schemas.microsoft.com/office/drawing/2014/main" id="{5403E698-F228-B0ED-8C6D-35969460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08" y="2810361"/>
            <a:ext cx="478793" cy="4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package Vector Icons free download in SVG, PNG Format">
            <a:extLst>
              <a:ext uri="{FF2B5EF4-FFF2-40B4-BE49-F238E27FC236}">
                <a16:creationId xmlns:a16="http://schemas.microsoft.com/office/drawing/2014/main" id="{1C3F19DD-6DB9-8E0D-A3CA-28D5533E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15" y="1596963"/>
            <a:ext cx="680281" cy="68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Lauterbach GmbH | 领英">
            <a:extLst>
              <a:ext uri="{FF2B5EF4-FFF2-40B4-BE49-F238E27FC236}">
                <a16:creationId xmlns:a16="http://schemas.microsoft.com/office/drawing/2014/main" id="{8C8577E9-662F-0AA2-68F7-B6AFF2A6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52" y="3573723"/>
            <a:ext cx="606822" cy="60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ANoe - Tool for design and development of distributed systems -  Third-Party Products &amp; Services - MATLAB &amp; Simulink">
            <a:extLst>
              <a:ext uri="{FF2B5EF4-FFF2-40B4-BE49-F238E27FC236}">
                <a16:creationId xmlns:a16="http://schemas.microsoft.com/office/drawing/2014/main" id="{9D6B62BB-2F4A-705D-299C-DBC491C22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83" y="4100139"/>
            <a:ext cx="761173" cy="42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5 tips on using Atlassian Jira as a Marketing Work platform | by Alex  Nejako | Medium">
            <a:extLst>
              <a:ext uri="{FF2B5EF4-FFF2-40B4-BE49-F238E27FC236}">
                <a16:creationId xmlns:a16="http://schemas.microsoft.com/office/drawing/2014/main" id="{9A162CD4-CC67-3D5B-55E1-F0C8AF463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38" y="2410360"/>
            <a:ext cx="825866" cy="4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551 Outlook Icons, Logos, Symbols - Free in SVG, PNG, GIF | IconScout">
            <a:extLst>
              <a:ext uri="{FF2B5EF4-FFF2-40B4-BE49-F238E27FC236}">
                <a16:creationId xmlns:a16="http://schemas.microsoft.com/office/drawing/2014/main" id="{53E2AFFB-E67C-8830-33AA-D28D9441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99" y="3514908"/>
            <a:ext cx="533198" cy="53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Problem - Free business and finance icons">
            <a:extLst>
              <a:ext uri="{FF2B5EF4-FFF2-40B4-BE49-F238E27FC236}">
                <a16:creationId xmlns:a16="http://schemas.microsoft.com/office/drawing/2014/main" id="{E5F337CA-ABE4-00CA-E4B7-EB1D8504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20" y="2863690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8" descr="5 tips on using Atlassian Jira as a Marketing Work platform | by Alex  Nejako | Medium">
            <a:extLst>
              <a:ext uri="{FF2B5EF4-FFF2-40B4-BE49-F238E27FC236}">
                <a16:creationId xmlns:a16="http://schemas.microsoft.com/office/drawing/2014/main" id="{C11A5DEC-0467-0B1F-EF57-B9F7E840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97" y="4174846"/>
            <a:ext cx="825866" cy="4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person Vector Icons free download in SVG, PNG Format">
            <a:extLst>
              <a:ext uri="{FF2B5EF4-FFF2-40B4-BE49-F238E27FC236}">
                <a16:creationId xmlns:a16="http://schemas.microsoft.com/office/drawing/2014/main" id="{902E7EEC-6015-B6B0-E8AB-00E672D4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599" y="2765911"/>
            <a:ext cx="1012397" cy="101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Deployment&quot; Icon - Download for free – Iconduck">
            <a:extLst>
              <a:ext uri="{FF2B5EF4-FFF2-40B4-BE49-F238E27FC236}">
                <a16:creationId xmlns:a16="http://schemas.microsoft.com/office/drawing/2014/main" id="{B3BBC224-71C5-DA8D-3623-D7DD06CC0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18" y="2765165"/>
            <a:ext cx="606822" cy="62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049950-7420-1653-C6F5-A43BB7C601B3}"/>
              </a:ext>
            </a:extLst>
          </p:cNvPr>
          <p:cNvSpPr txBox="1"/>
          <p:nvPr/>
        </p:nvSpPr>
        <p:spPr>
          <a:xfrm>
            <a:off x="3763816" y="337640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GIT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34301-B1B1-5648-5540-73A26170C60E}"/>
              </a:ext>
            </a:extLst>
          </p:cNvPr>
          <p:cNvSpPr txBox="1"/>
          <p:nvPr/>
        </p:nvSpPr>
        <p:spPr>
          <a:xfrm>
            <a:off x="2264666" y="1908948"/>
            <a:ext cx="85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Code</a:t>
            </a:r>
            <a:br>
              <a:rPr lang="en-US" altLang="ko-KR" sz="1200" b="1" dirty="0"/>
            </a:br>
            <a:r>
              <a:rPr lang="en-US" altLang="ko-KR" sz="1200" b="1" dirty="0"/>
              <a:t>Commit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16D49-1063-9888-BD2B-5D10D9ACC6FB}"/>
              </a:ext>
            </a:extLst>
          </p:cNvPr>
          <p:cNvSpPr txBox="1"/>
          <p:nvPr/>
        </p:nvSpPr>
        <p:spPr>
          <a:xfrm>
            <a:off x="2396894" y="3377132"/>
            <a:ext cx="634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Issue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74EBE-9622-3D38-722C-40FD026D8E7A}"/>
              </a:ext>
            </a:extLst>
          </p:cNvPr>
          <p:cNvSpPr txBox="1"/>
          <p:nvPr/>
        </p:nvSpPr>
        <p:spPr>
          <a:xfrm>
            <a:off x="4764578" y="329672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Build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A9FFE-B109-34FF-5463-84B4B1158771}"/>
              </a:ext>
            </a:extLst>
          </p:cNvPr>
          <p:cNvSpPr txBox="1"/>
          <p:nvPr/>
        </p:nvSpPr>
        <p:spPr>
          <a:xfrm>
            <a:off x="5691484" y="3310088"/>
            <a:ext cx="64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Binary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A61B9-D534-5260-AC55-3B141A3E71CC}"/>
              </a:ext>
            </a:extLst>
          </p:cNvPr>
          <p:cNvSpPr txBox="1"/>
          <p:nvPr/>
        </p:nvSpPr>
        <p:spPr>
          <a:xfrm>
            <a:off x="6547954" y="2245586"/>
            <a:ext cx="112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OTA</a:t>
            </a:r>
            <a:br>
              <a:rPr lang="en-US" altLang="ko-KR" sz="1200" b="1" dirty="0"/>
            </a:br>
            <a:r>
              <a:rPr lang="en-US" altLang="ko-KR" sz="1200" b="1" dirty="0" err="1"/>
              <a:t>Rompackage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29206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현대하모니 B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주현 유</dc:creator>
  <cp:lastModifiedBy>주현 유</cp:lastModifiedBy>
  <cp:revision>1</cp:revision>
  <dcterms:created xsi:type="dcterms:W3CDTF">2024-06-20T23:53:42Z</dcterms:created>
  <dcterms:modified xsi:type="dcterms:W3CDTF">2024-06-21T00:02:56Z</dcterms:modified>
</cp:coreProperties>
</file>