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6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5159B-DB19-494E-A64B-4B77377D482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92FB-9B21-4EF7-B310-EC519BA7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AAB8-E795-0F05-B808-E400680A4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D91A7-322A-6257-0A9E-3E2B4875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6671D-F574-E698-DE9F-CA25F49C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CC7-C222-4D60-93DE-75570EC31B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1DC6-B152-F177-A249-8B336EF0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CF17-4AD5-53F8-83AF-3D6FE8A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6B16-7325-40E3-AAB8-7B09C592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2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68F5-2624-7736-8BB2-8073CAD6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398BD-4763-697C-7957-AFCF69880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C5969-6445-9EF1-BC50-292E5547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CC7-C222-4D60-93DE-75570EC31B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19D2A-FD51-C2D9-3114-C1D97AB3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12B93-C614-56CB-F26D-402CB3C9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6B16-7325-40E3-AAB8-7B09C592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9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4CC03-C817-A57A-1BBB-7B1648F4B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C8B42-2269-9690-B66F-D849708F6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5431F-87E5-2636-5238-89FA1A78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CC7-C222-4D60-93DE-75570EC31B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34D5-2A62-26D7-AACB-E5116C92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1F9E-B788-CBD3-310B-23B13476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6B16-7325-40E3-AAB8-7B09C592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8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B16C-3C45-ED91-87B4-82DE1923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9BAF-80B8-D124-89BB-DA50E65E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E739-05EC-8618-CECC-E3610071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CC7-C222-4D60-93DE-75570EC31B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4B842-290E-2930-F602-0AAC668B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9557D-0717-3279-062D-3E88083B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6B16-7325-40E3-AAB8-7B09C592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2127-705F-C11D-759F-F972AE28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E0237-724E-22A4-4FF5-DC9DC0A7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B6A1-27FD-5B50-755F-EB7D0E6C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CC7-C222-4D60-93DE-75570EC31B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2390-8E42-F5F6-35B0-D07689F6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8E39-7BF1-AFFA-DC73-569E9F1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6B16-7325-40E3-AAB8-7B09C592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7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8187-6D1F-E230-0571-A851DDF5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44AE-F9C2-282F-029A-44784F910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F758F-C67F-0FF8-C8F5-2B98AA372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5B43-C355-66A8-2681-62C6AE2D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CC7-C222-4D60-93DE-75570EC31B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20AB2-9EC5-01F9-078F-F6B739C0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BA31-76A4-9F38-1FB0-073519EF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6B16-7325-40E3-AAB8-7B09C592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C6FF-5245-BD13-4C21-23831AEF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1B06-AF09-6338-2E83-592B11D0E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F26FE-388E-4C4D-6051-747DE8C7E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D542E-137A-8BCC-9F73-667BE6FBA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F60DC-E4E2-4754-56D6-27327BDE8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63411-A3C8-B202-1019-17CB2438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CC7-C222-4D60-93DE-75570EC31B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62556-E6F3-79F3-E56A-F09C380F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B8A42-AF27-25C6-3003-E8D0CFDF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6B16-7325-40E3-AAB8-7B09C592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83D7-B303-4839-5B8D-FFE7C2DB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CF06B-BD78-48D5-4E29-6C8794DC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CC7-C222-4D60-93DE-75570EC31B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779DA-CBC0-BE7D-A33B-0011C11A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19D76-5C1F-FEA4-5021-2BA5DE3D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6B16-7325-40E3-AAB8-7B09C592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3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2AE48-46A8-8E40-9B4F-8EEFFF8A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CC7-C222-4D60-93DE-75570EC31B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080E-6500-BF24-A165-ABCD9D65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142C4-3CE7-43B7-E343-AC92DCD4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6B16-7325-40E3-AAB8-7B09C592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FAA1-9706-9DCB-6DC8-A8392076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B300-5299-A609-7388-E8BDE76F3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86B06-7FA1-0CAF-74B9-071BBF775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76EA-B11B-E881-F2F7-6001FD78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CC7-C222-4D60-93DE-75570EC31B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E5D0A-CAA9-4FC8-FA1C-49DC23FE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D426C-403D-C153-6FFB-E33E5E14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6B16-7325-40E3-AAB8-7B09C592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CA7C-EAB0-31D5-71DA-2877B2D6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6F6EF-F1CB-3082-5C00-1BB5F99C0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9C82C-3CE5-9DA9-F80A-F3E005EA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C20E9-9ED8-31A7-EDD2-22BAD0F2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FCC7-C222-4D60-93DE-75570EC31B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02082-6EDA-7B07-C3F4-3268BF94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6E09F-9776-BFD3-5BD9-4093CA06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6B16-7325-40E3-AAB8-7B09C592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5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D2C1F-059F-639D-DAF4-290D0237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42A91-9DAA-BA58-A849-50C74B8C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01C0-2B30-F400-33DA-F77331741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9FCC7-C222-4D60-93DE-75570EC31B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A8F7-DF2A-C556-AAAE-513D01ED4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3203-FC8B-72CF-D035-AA24F07EA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C6B16-7325-40E3-AAB8-7B09C592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zure/search/search-security-trimming-for-azure-search-with-aad" TargetMode="External"/><Relationship Id="rId3" Type="http://schemas.openxmlformats.org/officeDocument/2006/relationships/hyperlink" Target="https://developer.microsoft.com/en-us/graph/graph-explorer" TargetMode="External"/><Relationship Id="rId7" Type="http://schemas.openxmlformats.org/officeDocument/2006/relationships/hyperlink" Target="https://learn.microsoft.com/en-us/azure/search/search-security-trimming-for-azure-search" TargetMode="External"/><Relationship Id="rId2" Type="http://schemas.openxmlformats.org/officeDocument/2006/relationships/hyperlink" Target="https://learn.microsoft.com/en-us/graph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zure/search/search-howto-index-sharepoint-online" TargetMode="External"/><Relationship Id="rId5" Type="http://schemas.openxmlformats.org/officeDocument/2006/relationships/hyperlink" Target="https://learn.microsoft.com/en-us/azure/search/search-get-started-rest" TargetMode="External"/><Relationship Id="rId10" Type="http://schemas.openxmlformats.org/officeDocument/2006/relationships/hyperlink" Target="https://www.linkedin.com/pulse/chat-sharepoint-documents-using-azure-openai-search-mukhopadhyay-txyrc/" TargetMode="External"/><Relationship Id="rId4" Type="http://schemas.openxmlformats.org/officeDocument/2006/relationships/hyperlink" Target="https://learn.microsoft.com/en-us/rest/api/searchservice/" TargetMode="External"/><Relationship Id="rId9" Type="http://schemas.openxmlformats.org/officeDocument/2006/relationships/hyperlink" Target="https://github.com/juhyunlee8187/SPOIndexGen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6C740-EE20-D81F-3FAA-F94C6AA9C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Quick Overview Of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Azure AI Search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using Security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A8D35-AD33-23A0-18D2-4FF40CEB2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Filtering Azure AI Search Result with Users Group Permission</a:t>
            </a:r>
          </a:p>
          <a:p>
            <a:pPr algn="l"/>
            <a:r>
              <a:rPr lang="en-US"/>
              <a:t>Using Group ID as a filter</a:t>
            </a:r>
          </a:p>
        </p:txBody>
      </p:sp>
    </p:spTree>
    <p:extLst>
      <p:ext uri="{BB962C8B-B14F-4D97-AF65-F5344CB8AC3E}">
        <p14:creationId xmlns:p14="http://schemas.microsoft.com/office/powerpoint/2010/main" val="5561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31AFF-1075-78B7-5952-8353805C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How </a:t>
            </a:r>
            <a:r>
              <a:rPr lang="en-US" sz="2800" u="sng"/>
              <a:t>Azure AI Search</a:t>
            </a:r>
            <a:r>
              <a:rPr lang="en-US" sz="2800"/>
              <a:t> index is generated Via Demo App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F99C53-BB9F-473F-DE0F-799C8D7741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208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639BC2-4E99-E716-FB4F-05BE2AE51D1F}"/>
              </a:ext>
            </a:extLst>
          </p:cNvPr>
          <p:cNvSpPr txBox="1"/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Demo Console App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C-Sharp (dotnet 6.0)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Graph API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AI Search API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A2299-30A9-3737-CB7F-29B4488A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Demo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856C-793E-0425-C93B-74C15EBA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000" dirty="0"/>
              <a:t>AAD</a:t>
            </a:r>
          </a:p>
          <a:p>
            <a:pPr lvl="1"/>
            <a:r>
              <a:rPr lang="en-US" sz="1000" dirty="0"/>
              <a:t>Group</a:t>
            </a:r>
          </a:p>
          <a:p>
            <a:pPr lvl="2"/>
            <a:r>
              <a:rPr lang="en-US" sz="1000" dirty="0"/>
              <a:t>teacher</a:t>
            </a:r>
          </a:p>
          <a:p>
            <a:pPr lvl="3"/>
            <a:r>
              <a:rPr lang="en-US" sz="1000" dirty="0"/>
              <a:t>ID: 7a4108af-6af1-4830-9bda-d85d45ad2020</a:t>
            </a:r>
          </a:p>
          <a:p>
            <a:pPr lvl="2"/>
            <a:r>
              <a:rPr lang="en-US" sz="1000" dirty="0"/>
              <a:t>student</a:t>
            </a:r>
          </a:p>
          <a:p>
            <a:pPr lvl="3"/>
            <a:r>
              <a:rPr lang="en-US" sz="1000" dirty="0"/>
              <a:t>ID: 98aa13aa-fcaa-4425-b1d7-32580a31f34c</a:t>
            </a:r>
          </a:p>
          <a:p>
            <a:pPr lvl="1"/>
            <a:r>
              <a:rPr lang="en-US" sz="1000" dirty="0"/>
              <a:t>List All Group for the User</a:t>
            </a:r>
          </a:p>
          <a:p>
            <a:pPr lvl="2"/>
            <a:r>
              <a:rPr lang="en-US" sz="1000" dirty="0"/>
              <a:t>https://graph.microsoft.com/v1.0/me/memberOf</a:t>
            </a:r>
          </a:p>
          <a:p>
            <a:r>
              <a:rPr lang="en-US" sz="1000" dirty="0"/>
              <a:t>SharePoint</a:t>
            </a:r>
          </a:p>
          <a:p>
            <a:pPr lvl="1"/>
            <a:r>
              <a:rPr lang="en-US" sz="1000" dirty="0" err="1"/>
              <a:t>jhl</a:t>
            </a:r>
            <a:r>
              <a:rPr lang="en-US" sz="1000" dirty="0"/>
              <a:t>-test</a:t>
            </a:r>
          </a:p>
          <a:p>
            <a:pPr lvl="1"/>
            <a:r>
              <a:rPr lang="en-US" sz="1000" dirty="0"/>
              <a:t>Id: 1n5xj8.sharepoint.com,fc9cf324-f177-480e-86b6-ad055fa1c1fb,31ec7fcf-6125-419f-8cdf-8dc8fc968876</a:t>
            </a:r>
          </a:p>
          <a:p>
            <a:pPr lvl="2"/>
            <a:r>
              <a:rPr lang="en-US" sz="1000" dirty="0"/>
              <a:t>Document Library</a:t>
            </a:r>
          </a:p>
          <a:p>
            <a:pPr lvl="3"/>
            <a:r>
              <a:rPr lang="en-US" sz="1000" dirty="0"/>
              <a:t>Teacher-doc</a:t>
            </a:r>
          </a:p>
          <a:p>
            <a:pPr lvl="4"/>
            <a:r>
              <a:rPr lang="en-US" sz="1000" dirty="0"/>
              <a:t>Id: b!JPOc_HfxDkiGtq0FX6HB-89_7DElYZ9BjN-NyPyWiHaMLQTuMmUBTYpFPV-kGs6s</a:t>
            </a:r>
          </a:p>
          <a:p>
            <a:pPr lvl="3"/>
            <a:r>
              <a:rPr lang="en-US" sz="1000" dirty="0"/>
              <a:t>Student-doc</a:t>
            </a:r>
          </a:p>
          <a:p>
            <a:pPr lvl="4"/>
            <a:r>
              <a:rPr lang="en-US" sz="1000" dirty="0"/>
              <a:t>Id: b!JPOc_HfxDkiGtq0FX6HB-89_7DElYZ9BjN-NyPyWiHYRJq1kw5ZCRKepMYjulo1d</a:t>
            </a:r>
          </a:p>
          <a:p>
            <a:r>
              <a:rPr lang="en-US" sz="1000" dirty="0"/>
              <a:t>Azure AI Service</a:t>
            </a:r>
          </a:p>
          <a:p>
            <a:pPr lvl="1"/>
            <a:r>
              <a:rPr lang="en-US" sz="1000" dirty="0"/>
              <a:t>Index</a:t>
            </a:r>
          </a:p>
          <a:p>
            <a:pPr lvl="2"/>
            <a:r>
              <a:rPr lang="en-US" sz="1000" dirty="0" err="1"/>
              <a:t>sharepoint</a:t>
            </a:r>
            <a:r>
              <a:rPr lang="en-US" sz="1000" dirty="0"/>
              <a:t>-index-demo</a:t>
            </a:r>
          </a:p>
          <a:p>
            <a:pPr lvl="3"/>
            <a:r>
              <a:rPr lang="en-US" sz="1000" dirty="0"/>
              <a:t>Query Example</a:t>
            </a:r>
          </a:p>
          <a:p>
            <a:pPr marL="914400" lvl="2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    "search": "in-network",</a:t>
            </a:r>
          </a:p>
          <a:p>
            <a:pPr marL="914400" lvl="2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    "filter": "AAD_GROUPS/any(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g:search.in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(g, '98aa13aa-fcaa-4425-b1d7-32580a31f34c'))"</a:t>
            </a:r>
          </a:p>
          <a:p>
            <a:pPr marL="914400" lvl="2" indent="0">
              <a:buNone/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lvl="4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23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37182-91AA-9343-F39F-D3BA4CAA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 of flow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4237DB7-B8D8-7A66-27C8-7DF91ECA97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574830"/>
            <a:ext cx="7225748" cy="570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29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5F0F5-E436-A325-07A7-9A7E9325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DB88-0FEC-1838-7C65-E7D9A2EC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400"/>
              <a:t>Microsoft Graph</a:t>
            </a:r>
          </a:p>
          <a:p>
            <a:pPr lvl="1"/>
            <a:r>
              <a:rPr lang="en-US" sz="1400">
                <a:hlinkClick r:id="rId2"/>
              </a:rPr>
              <a:t>Microsoft Graph overview - Microsoft Graph | Microsoft Learn</a:t>
            </a:r>
            <a:endParaRPr lang="en-US" sz="1400"/>
          </a:p>
          <a:p>
            <a:pPr lvl="1"/>
            <a:r>
              <a:rPr lang="en-US" sz="1400"/>
              <a:t>Graph Explorer</a:t>
            </a:r>
          </a:p>
          <a:p>
            <a:pPr lvl="2"/>
            <a:r>
              <a:rPr lang="en-US" sz="1400">
                <a:hlinkClick r:id="rId3"/>
              </a:rPr>
              <a:t>https://developer.microsoft.com/en-us/graph/graph-explorer</a:t>
            </a:r>
            <a:endParaRPr lang="en-US" sz="1400"/>
          </a:p>
          <a:p>
            <a:r>
              <a:rPr lang="en-US" sz="1400"/>
              <a:t>Azure AI Search API</a:t>
            </a:r>
          </a:p>
          <a:p>
            <a:pPr lvl="1"/>
            <a:r>
              <a:rPr lang="en-US" sz="1400">
                <a:hlinkClick r:id="rId4"/>
              </a:rPr>
              <a:t>Search Service REST APIs - Azure AI Search | Microsoft Learn</a:t>
            </a:r>
            <a:endParaRPr lang="en-US" sz="1400"/>
          </a:p>
          <a:p>
            <a:pPr lvl="1"/>
            <a:r>
              <a:rPr lang="en-US" sz="1400"/>
              <a:t>Quick start to Azure AI Search Index</a:t>
            </a:r>
          </a:p>
          <a:p>
            <a:pPr lvl="2"/>
            <a:r>
              <a:rPr lang="en-US" sz="1400">
                <a:hlinkClick r:id="rId5"/>
              </a:rPr>
              <a:t>Quickstart: Create a search index using REST APIs - Azure AI Search | Microsoft Learn</a:t>
            </a:r>
            <a:endParaRPr lang="en-US" sz="1400"/>
          </a:p>
          <a:p>
            <a:pPr lvl="1"/>
            <a:r>
              <a:rPr lang="en-US" sz="1400"/>
              <a:t>Azure sharepoint indexer (preview)</a:t>
            </a:r>
          </a:p>
          <a:p>
            <a:pPr lvl="2"/>
            <a:r>
              <a:rPr lang="en-US" sz="1400">
                <a:hlinkClick r:id="rId6"/>
              </a:rPr>
              <a:t>SharePoint indexer (preview) - Azure AI Search | Microsoft Learn</a:t>
            </a:r>
            <a:endParaRPr lang="en-US" sz="1400"/>
          </a:p>
          <a:p>
            <a:pPr lvl="1"/>
            <a:r>
              <a:rPr lang="en-US" sz="1400"/>
              <a:t>Security Filters for trimming search results</a:t>
            </a:r>
          </a:p>
          <a:p>
            <a:pPr lvl="2"/>
            <a:r>
              <a:rPr lang="en-US" sz="1400">
                <a:hlinkClick r:id="rId7"/>
              </a:rPr>
              <a:t>Security filters for trimming results - Azure AI Search | Microsoft Learn</a:t>
            </a:r>
            <a:endParaRPr lang="en-US" sz="1400"/>
          </a:p>
          <a:p>
            <a:pPr lvl="2"/>
            <a:r>
              <a:rPr lang="en-US" sz="1400">
                <a:hlinkClick r:id="rId8"/>
              </a:rPr>
              <a:t>Security filters to trim results using MIcrosoft Entra ID - Azure AI Search | Microsoft Learn</a:t>
            </a:r>
            <a:endParaRPr lang="en-US" sz="1400"/>
          </a:p>
          <a:p>
            <a:r>
              <a:rPr lang="en-US" sz="1400"/>
              <a:t>Index Generator Sample</a:t>
            </a:r>
          </a:p>
          <a:p>
            <a:pPr lvl="1"/>
            <a:r>
              <a:rPr lang="en-US" sz="1400"/>
              <a:t>Code Used</a:t>
            </a:r>
          </a:p>
          <a:p>
            <a:pPr lvl="2"/>
            <a:r>
              <a:rPr lang="en-US" sz="1400">
                <a:hlinkClick r:id="rId9"/>
              </a:rPr>
              <a:t>https://github.com/juhyunlee8187/SPOIndexGenerator</a:t>
            </a:r>
            <a:endParaRPr lang="en-US" sz="1400"/>
          </a:p>
          <a:p>
            <a:pPr lvl="1"/>
            <a:r>
              <a:rPr lang="en-US" sz="1400"/>
              <a:t>Referenced document / code sample</a:t>
            </a:r>
          </a:p>
          <a:p>
            <a:pPr lvl="2"/>
            <a:r>
              <a:rPr lang="en-US" sz="1400">
                <a:hlinkClick r:id="rId10"/>
              </a:rPr>
              <a:t>(21) Chat with SharePoint Documents using Azure OpenAI and Azure Search | LinkedIn</a:t>
            </a:r>
            <a:endParaRPr lang="en-US" sz="1400"/>
          </a:p>
          <a:p>
            <a:pPr lvl="1"/>
            <a:endParaRPr lang="en-US" sz="1400"/>
          </a:p>
          <a:p>
            <a:pPr lvl="1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185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302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Office Theme</vt:lpstr>
      <vt:lpstr>Quick Overview Of  Azure AI Search  using Security Filter</vt:lpstr>
      <vt:lpstr>How Azure AI Search index is generated Via Demo App</vt:lpstr>
      <vt:lpstr>Demo Information</vt:lpstr>
      <vt:lpstr>Overview of flow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Overview Of  Azure AI Search using Security Filter</dc:title>
  <dc:creator>Juhyun Lee</dc:creator>
  <cp:lastModifiedBy>J Lee</cp:lastModifiedBy>
  <cp:revision>2</cp:revision>
  <dcterms:created xsi:type="dcterms:W3CDTF">2023-12-19T14:45:10Z</dcterms:created>
  <dcterms:modified xsi:type="dcterms:W3CDTF">2024-11-06T19:36:59Z</dcterms:modified>
</cp:coreProperties>
</file>