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E37E7-21CD-6EA1-C7CC-16734C3598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61FF32-D7FD-C714-648E-6AF1E332E7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94A9A9-9982-9306-EDC6-D0FEFFF94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C7234-0A9B-4588-8F1D-4F2F8464D6BA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CF8942-81EA-0F1D-C541-9B9643DB4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7A267A-86DC-0FF6-23D2-007238095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C34B0-2692-4538-BB3C-3CCDBBBA7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48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F26FD-A5FA-F50E-D3D1-641C59F57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C5168B-9803-FB7F-4F64-DCCC89F839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82CCF5-34A5-F7DB-E6BE-4933871C6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C7234-0A9B-4588-8F1D-4F2F8464D6BA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EC4C85-5BCB-C14E-7DEF-9E57114F5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6549B9-23A0-2F5F-703C-F4ACAF692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C34B0-2692-4538-BB3C-3CCDBBBA7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279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8C1026-0EAA-24CA-21B8-591254582A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FF58BD-3FA6-6591-8AB9-6307E4DDB9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EBFA86-EC94-E406-C1A9-6EF4629DD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C7234-0A9B-4588-8F1D-4F2F8464D6BA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6B8074-2525-B6BC-A1BF-BFA9A5064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B8AFFF-F26A-1383-6D11-896BD7E8C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C34B0-2692-4538-BB3C-3CCDBBBA7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282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B32AD-C215-DF13-686F-76A8C3908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4148C-4074-AC69-3F4E-AE78191023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BEB340-EF3B-42CE-F303-1AAFCEF52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C7234-0A9B-4588-8F1D-4F2F8464D6BA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725B77-DF7B-0E87-868B-F462F840B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DAF2B2-2F32-48C3-7A16-B69BB84D7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C34B0-2692-4538-BB3C-3CCDBBBA7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739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783B1-0D3C-05B6-FD91-70218B202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CA183A-58AE-CA86-4B1C-E70B14E9D8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C113BC-5659-44ED-4368-F5AE287C1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C7234-0A9B-4588-8F1D-4F2F8464D6BA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660B2-9EA3-1DF5-E8A9-FBD84A6B3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D7F9F7-65EA-A176-2A1A-4699810F9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C34B0-2692-4538-BB3C-3CCDBBBA7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372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18B34-5CCA-2098-40DC-D990B83DE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3F4B6-8127-2167-7CFA-F794BA2C49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CBDBDC-EC40-902C-CEA0-49AC68EDC7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378FE8-056C-0CEE-CB8A-B47263193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C7234-0A9B-4588-8F1D-4F2F8464D6BA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A7B699-DD7D-673F-08B1-484FED754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DF6A2A-B919-A410-5469-508B3C44F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C34B0-2692-4538-BB3C-3CCDBBBA7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822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5147A-7D80-E09A-6ECB-789EE147B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8A327F-2592-8E94-FF23-896893BD48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2F6DF3-49CE-AE41-B9D3-C3538733BE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EBA027-584E-FBE3-1780-7B7A7B326A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1DA4CB-2218-890B-5E00-0974809FF9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A8AE41-3BD0-0709-6F31-4249A79B8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C7234-0A9B-4588-8F1D-4F2F8464D6BA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F62BAA-55EC-AFF3-F0E0-54952EB7A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4D6A9D-6C01-1D43-CC80-6949FA5C6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C34B0-2692-4538-BB3C-3CCDBBBA7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414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1963B-F029-13AE-4A43-EB494848B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60DE16-8E48-8605-E901-29E6F7641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C7234-0A9B-4588-8F1D-4F2F8464D6BA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101754-81A2-99DF-C589-0DCD3690E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AA19D3-A033-E39B-1BA5-3B8C11942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C34B0-2692-4538-BB3C-3CCDBBBA7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734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8033CC-8290-3AFE-8A96-26F334EF8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C7234-0A9B-4588-8F1D-4F2F8464D6BA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4D742D-5B4A-893D-7EE2-E5E3DD9BA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0C66C3-0B64-3576-981F-B1E488D53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C34B0-2692-4538-BB3C-3CCDBBBA7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490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71E9C-EEDA-FAE3-3BFC-622767DF7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F92E8-799F-D7C8-46C5-8C58731211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2E8E37-F08E-9FE6-8D7F-7FC52A756C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11284A-5668-43B6-0FA5-53F53E470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C7234-0A9B-4588-8F1D-4F2F8464D6BA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76EF3F-3BC1-B022-4267-68185D29D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17F133-FA6D-BB0B-7085-99309A432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C34B0-2692-4538-BB3C-3CCDBBBA7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423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C4D1B-DE24-6620-D97E-25ACA0BFE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183DFA-1971-9A1D-41F4-7E7196CEB2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B66077-B0CF-2A02-ED33-B120673494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6FFD6D-34DB-C6E8-1A57-6324C813F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C7234-0A9B-4588-8F1D-4F2F8464D6BA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B3EC8E-C7EA-FAE5-021C-7546FB680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CB02E6-40BC-450F-5041-56ADB4110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C34B0-2692-4538-BB3C-3CCDBBBA7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02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C017A5-1D01-3D32-5FA4-F7B032CAB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D17351-F75B-0341-F93A-0F33818C07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7C0B02-B875-012C-B422-0541D6F279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BC7234-0A9B-4588-8F1D-4F2F8464D6BA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8AA87F-46B7-A9CC-FF2C-F8E8B6842E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E5B867-D7B1-F4A3-D92E-7A368E2A67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1C34B0-2692-4538-BB3C-3CCDBBBA7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98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DC8E8-EC5A-C337-2AC0-BF50E79862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KA Chatbot some results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9AEF16-453A-3A50-C17F-0CE8B770A7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Phongsathorn </a:t>
            </a:r>
            <a:r>
              <a:rPr lang="en-US" dirty="0" err="1"/>
              <a:t>Chuisrikaeo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316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55C32-C169-D82D-3886-540130657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Chatbot UI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AE15FD-4B5C-4822-A26D-63CC7CC82C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the app by inserting your </a:t>
            </a:r>
            <a:r>
              <a:rPr lang="en-US" u="sng" dirty="0" err="1">
                <a:solidFill>
                  <a:srgbClr val="FF0000"/>
                </a:solidFill>
              </a:rPr>
              <a:t>Openai</a:t>
            </a:r>
            <a:r>
              <a:rPr lang="en-US" u="sng" dirty="0">
                <a:solidFill>
                  <a:srgbClr val="FF0000"/>
                </a:solidFill>
              </a:rPr>
              <a:t> Api key </a:t>
            </a:r>
            <a:r>
              <a:rPr lang="en-US" dirty="0"/>
              <a:t>on the sidebar.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FB4020-7340-5B16-CA8F-A278790873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8059" y="2614373"/>
            <a:ext cx="8015882" cy="3959703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8D068D30-1FD6-42D1-3568-8FE050BB6406}"/>
              </a:ext>
            </a:extLst>
          </p:cNvPr>
          <p:cNvSpPr/>
          <p:nvPr/>
        </p:nvSpPr>
        <p:spPr>
          <a:xfrm rot="12741461">
            <a:off x="3726209" y="3423926"/>
            <a:ext cx="526406" cy="47324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914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DE54F19-E165-FBBE-14E4-AD05330DB0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7791" y="1667428"/>
            <a:ext cx="6459607" cy="499004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0AD76C-BE51-9E2F-B322-960865E088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127" y="574341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To some extent, the KA Chatbot can answer some specific product-related questions (as shown in result.pptx) better than the general well-known free chatgpt-3.5.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2ED27F-205D-A812-2ED3-E2FBFA35E9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602" y="2172754"/>
            <a:ext cx="6813402" cy="3770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376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F635FAF-A930-9328-2DD9-0FF662E5DE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9779" y="1660359"/>
            <a:ext cx="6513094" cy="497305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DEFDDD9-0E3A-A6F7-8516-07BD6D9112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462" y="2194496"/>
            <a:ext cx="6957367" cy="3869419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0448DCF-8B35-F8A4-F49F-E8E2F8572D86}"/>
              </a:ext>
            </a:extLst>
          </p:cNvPr>
          <p:cNvSpPr txBox="1">
            <a:spLocks/>
          </p:cNvSpPr>
          <p:nvPr/>
        </p:nvSpPr>
        <p:spPr>
          <a:xfrm>
            <a:off x="429127" y="57434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To some extent, the KA Chatbot can answer some specific product-related questions (as shown in result.pptx) better than the general well-known free chatgpt-3.5.</a:t>
            </a:r>
          </a:p>
        </p:txBody>
      </p:sp>
    </p:spTree>
    <p:extLst>
      <p:ext uri="{BB962C8B-B14F-4D97-AF65-F5344CB8AC3E}">
        <p14:creationId xmlns:p14="http://schemas.microsoft.com/office/powerpoint/2010/main" val="4152434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F6C5A23-EB26-82D1-3411-D898707961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4460" y="2042601"/>
            <a:ext cx="6002428" cy="456674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275D926-FF38-40CE-3487-63F8615A39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903" y="2555380"/>
            <a:ext cx="6164497" cy="3838559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08733CF-D988-2E82-8C5C-157070CE57FE}"/>
              </a:ext>
            </a:extLst>
          </p:cNvPr>
          <p:cNvSpPr txBox="1">
            <a:spLocks/>
          </p:cNvSpPr>
          <p:nvPr/>
        </p:nvSpPr>
        <p:spPr>
          <a:xfrm>
            <a:off x="429127" y="57434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To some extent, the KA Chatbot</a:t>
            </a:r>
            <a:r>
              <a:rPr lang="th-TH" sz="2000" dirty="0"/>
              <a:t> </a:t>
            </a:r>
            <a:r>
              <a:rPr lang="en-US" sz="2000" dirty="0"/>
              <a:t>doesn’t work so well. E.g. in the picture I said </a:t>
            </a:r>
            <a:r>
              <a:rPr lang="th-TH" sz="2000" dirty="0"/>
              <a:t>สนใจเอารถไป</a:t>
            </a:r>
            <a:r>
              <a:rPr lang="th-TH" sz="2000" dirty="0" err="1"/>
              <a:t>ตึ๊งค</a:t>
            </a:r>
            <a:r>
              <a:rPr lang="th-TH" sz="2000" dirty="0"/>
              <a:t>รับ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= I want to refinance my car, but model doesn’t understand “</a:t>
            </a:r>
            <a:r>
              <a:rPr lang="th-TH" sz="2000" dirty="0" err="1"/>
              <a:t>ตึ๊ง</a:t>
            </a:r>
            <a:r>
              <a:rPr lang="en-US" sz="2000" dirty="0"/>
              <a:t>” which basically, means “refinance”.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The general well-known free chatgpt-3.5 seems to have the same problem.</a:t>
            </a:r>
          </a:p>
        </p:txBody>
      </p:sp>
    </p:spTree>
    <p:extLst>
      <p:ext uri="{BB962C8B-B14F-4D97-AF65-F5344CB8AC3E}">
        <p14:creationId xmlns:p14="http://schemas.microsoft.com/office/powerpoint/2010/main" val="36447522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139</Words>
  <Application>Microsoft Office PowerPoint</Application>
  <PresentationFormat>Widescreen</PresentationFormat>
  <Paragraphs>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KA Chatbot some results</vt:lpstr>
      <vt:lpstr>Chatbot UI 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 Chatbot results</dc:title>
  <dc:creator>Phongsathorn</dc:creator>
  <cp:lastModifiedBy>Phongsathorn</cp:lastModifiedBy>
  <cp:revision>3</cp:revision>
  <dcterms:created xsi:type="dcterms:W3CDTF">2024-01-09T14:17:10Z</dcterms:created>
  <dcterms:modified xsi:type="dcterms:W3CDTF">2024-01-09T14:24:40Z</dcterms:modified>
</cp:coreProperties>
</file>