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66" r:id="rId7"/>
    <p:sldId id="257" r:id="rId8"/>
    <p:sldId id="270" r:id="rId9"/>
    <p:sldId id="275" r:id="rId10"/>
    <p:sldId id="271" r:id="rId11"/>
    <p:sldId id="276" r:id="rId12"/>
    <p:sldId id="272" r:id="rId13"/>
    <p:sldId id="273" r:id="rId14"/>
    <p:sldId id="274" r:id="rId15"/>
    <p:sldId id="277" r:id="rId16"/>
    <p:sldId id="279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2847704"/>
            <a:ext cx="5734050" cy="26196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 </a:t>
            </a:r>
            <a:endParaRPr lang="en-US" sz="5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core part of each book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if the book is appropriate or not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download and reading version are available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before downloading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of having proper book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the website based on 5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being average to 5 being love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and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ability to comment on specific book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program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to other users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other users to have idea about the book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                                    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 for regular usage in college and university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website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considering all the needs of the users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project successfully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Farmington Bank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2" y="1463041"/>
            <a:ext cx="44481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2708366"/>
            <a:ext cx="10096501" cy="2046513"/>
          </a:xfrm>
        </p:spPr>
        <p:txBody>
          <a:bodyPr/>
          <a:lstStyle/>
          <a:p>
            <a:r>
              <a:rPr lang="en-US" dirty="0" smtClean="0"/>
              <a:t>                                                        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endParaRPr lang="en-US" sz="40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arrangement system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eLibrary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2569028"/>
            <a:ext cx="3396996" cy="3603171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Munira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Ferdous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(172-15-9772)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Debnath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(172-15-9712)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Rifa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Shanzida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Khanam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(172-15-9780)</a:t>
            </a:r>
          </a:p>
          <a:p>
            <a:endParaRPr lang="en-US" dirty="0"/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4676503" y="1600199"/>
            <a:ext cx="6409080" cy="4572001"/>
          </a:xfrm>
        </p:spPr>
      </p:pic>
      <p:pic>
        <p:nvPicPr>
          <p:cNvPr id="9" name="Picture 8" descr="http://2.bp.blogspot.com/-LX5yHBThpOk/TxuEb-WRvFI/AAAAAAAABvw/h5snqErzirY/s400/diu+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41662"/>
            <a:ext cx="3428508" cy="9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Introduction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knowledge is considered as more powerful weapon, so we chose to spread books. We analyze which type of books are read by people. For this we make a survey. According to their need we make it readable, downloadable and can have review on it. System user have an account. Using their user-name and passwords they can log in account. User can update everything and maintain their security.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Motivation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to make an easy library management system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system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platform to make books available online as every thing is online now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people free from contamination in the market during this pandemic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Develop </a:t>
            </a:r>
            <a:r>
              <a:rPr lang="en-US" dirty="0">
                <a:solidFill>
                  <a:schemeClr val="tx2"/>
                </a:solidFill>
              </a:rPr>
              <a:t>a database storing user details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Readers </a:t>
            </a:r>
            <a:r>
              <a:rPr lang="en-US" dirty="0" smtClean="0">
                <a:solidFill>
                  <a:schemeClr val="tx2"/>
                </a:solidFill>
              </a:rPr>
              <a:t>have a </a:t>
            </a:r>
            <a:r>
              <a:rPr lang="en-US" dirty="0">
                <a:solidFill>
                  <a:schemeClr val="tx2"/>
                </a:solidFill>
              </a:rPr>
              <a:t>entry system</a:t>
            </a:r>
          </a:p>
          <a:p>
            <a:r>
              <a:rPr lang="en-US" dirty="0">
                <a:solidFill>
                  <a:schemeClr val="tx2"/>
                </a:solidFill>
              </a:rPr>
              <a:t>Lucrative user interface to navigate the system by the user </a:t>
            </a:r>
          </a:p>
          <a:p>
            <a:r>
              <a:rPr lang="en-US" dirty="0">
                <a:solidFill>
                  <a:schemeClr val="tx2"/>
                </a:solidFill>
              </a:rPr>
              <a:t>Keep track of users using library</a:t>
            </a:r>
          </a:p>
          <a:p>
            <a:r>
              <a:rPr lang="en-US" dirty="0">
                <a:solidFill>
                  <a:schemeClr val="tx2"/>
                </a:solidFill>
              </a:rPr>
              <a:t>Computerized system where no loss of book or member record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Preview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PDF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and Review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Us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 Decorate Ideas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 List 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Box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600200"/>
            <a:ext cx="10260012" cy="504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966958"/>
            <a:ext cx="825500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8350" y="2871651"/>
            <a:ext cx="1016000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0675" y="3835400"/>
            <a:ext cx="195580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Page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70000" y="55245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Preview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40100" y="55372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PDF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652000" y="55499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Decorate Ideas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94600" y="55880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Us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61000" y="5181600"/>
            <a:ext cx="1993900" cy="901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and Review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19200" y="4533900"/>
            <a:ext cx="1797844" cy="4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 List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575800" y="4521200"/>
            <a:ext cx="1993900" cy="50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Box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58890" y="2398758"/>
            <a:ext cx="907" cy="38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61906" y="3359150"/>
            <a:ext cx="25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>
          <a:xfrm flipH="1">
            <a:off x="6457950" y="4419600"/>
            <a:ext cx="63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" idx="0"/>
          </p:cNvCxnSpPr>
          <p:nvPr/>
        </p:nvCxnSpPr>
        <p:spPr>
          <a:xfrm flipH="1">
            <a:off x="4337050" y="4419600"/>
            <a:ext cx="212725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 flipH="1">
            <a:off x="2592925" y="4419600"/>
            <a:ext cx="3871375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6477000" y="4419600"/>
            <a:ext cx="2114550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6464300" y="4419600"/>
            <a:ext cx="3695700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2" idx="6"/>
          </p:cNvCxnSpPr>
          <p:nvPr/>
        </p:nvCxnSpPr>
        <p:spPr>
          <a:xfrm flipH="1">
            <a:off x="3017044" y="4419600"/>
            <a:ext cx="3447256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6464300" y="4419600"/>
            <a:ext cx="3111500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Readers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name and start time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the database backend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language usage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173</TotalTime>
  <Words>385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PowerPoint Presentation</vt:lpstr>
      <vt:lpstr>PowerPoint Presentation</vt:lpstr>
      <vt:lpstr>PowerPoint Presentation</vt:lpstr>
      <vt:lpstr>                                              Introduction</vt:lpstr>
      <vt:lpstr>                                             Motivation</vt:lpstr>
      <vt:lpstr>                                           Objective</vt:lpstr>
      <vt:lpstr>                                            Modules</vt:lpstr>
      <vt:lpstr>                                       Context Diagram</vt:lpstr>
      <vt:lpstr>                                       Readers Entry</vt:lpstr>
      <vt:lpstr>                                         Book Preview</vt:lpstr>
      <vt:lpstr>                                      Download PDF</vt:lpstr>
      <vt:lpstr>                                            Rate Us</vt:lpstr>
      <vt:lpstr>                               Comment and Review</vt:lpstr>
      <vt:lpstr>                  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</dc:creator>
  <cp:lastModifiedBy>Jui</cp:lastModifiedBy>
  <cp:revision>50</cp:revision>
  <dcterms:created xsi:type="dcterms:W3CDTF">2020-08-15T17:13:16Z</dcterms:created>
  <dcterms:modified xsi:type="dcterms:W3CDTF">2020-08-16T04:07:39Z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