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notesMasterIdLst>
    <p:notesMasterId r:id="rId3"/>
  </p:notesMasterIdLst>
  <p:sldIdLst>
    <p:sldId id="30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D6FF"/>
    <a:srgbClr val="E6F4F5"/>
    <a:srgbClr val="325C80"/>
    <a:srgbClr val="6AEFFA"/>
    <a:srgbClr val="76FAFF"/>
    <a:srgbClr val="6EEDD8"/>
    <a:srgbClr val="4178BE"/>
    <a:srgbClr val="0096FF"/>
    <a:srgbClr val="328678"/>
    <a:srgbClr val="FFE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0" autoAdjust="0"/>
    <p:restoredTop sz="89418" autoAdjust="0"/>
  </p:normalViewPr>
  <p:slideViewPr>
    <p:cSldViewPr>
      <p:cViewPr>
        <p:scale>
          <a:sx n="170" d="100"/>
          <a:sy n="170" d="100"/>
        </p:scale>
        <p:origin x="-3304" y="-18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7AA13-03CD-450D-9E48-9B034CD4C43D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4F328-7E0F-40F0-A177-7FDDF86C9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2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1109" y="6538277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1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Develo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4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Hackath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1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FD8317D-E5DC-48AE-B946-799BE93598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250DED9-2375-4F1F-B1BB-FFBC67D08FEA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0E867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_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342120" y="6583680"/>
            <a:ext cx="274320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F8894C-962F-4043-BDE4-6CA2ABEDD0B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3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02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6" r:id="rId4"/>
    <p:sldLayoutId id="2147483684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894C-962F-4043-BDE4-6CA2ABEDD0B4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134" y="3400269"/>
            <a:ext cx="1066800" cy="574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955" y="3711424"/>
            <a:ext cx="977969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629" y="3733800"/>
            <a:ext cx="870733" cy="533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229" y="4055427"/>
            <a:ext cx="1170819" cy="4917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419" y="4545437"/>
            <a:ext cx="762000" cy="4015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055" y="4627488"/>
            <a:ext cx="1027738" cy="35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75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455F51"/>
      </a:hlink>
      <a:folHlink>
        <a:srgbClr val="977B2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>
              <a:lumMod val="85000"/>
              <a:lumOff val="15000"/>
            </a:schemeClr>
          </a:solidFill>
        </a:ln>
      </a:spPr>
      <a:bodyPr wrap="none" rtlCol="0" anchor="ctr"/>
      <a:lstStyle>
        <a:defPPr algn="ctr">
          <a:defRPr sz="140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38489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Matt Rutkowski</dc:creator>
  <cp:keywords/>
  <dc:description/>
  <cp:lastModifiedBy>Matt Rutkowski</cp:lastModifiedBy>
  <cp:revision>450</cp:revision>
  <dcterms:created xsi:type="dcterms:W3CDTF">2017-08-11T17:18:23Z</dcterms:created>
  <dcterms:modified xsi:type="dcterms:W3CDTF">2018-07-18T12:18:01Z</dcterms:modified>
  <cp:category/>
</cp:coreProperties>
</file>