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E6F4F5"/>
    <a:srgbClr val="325C80"/>
    <a:srgbClr val="6AEFFA"/>
    <a:srgbClr val="76FAFF"/>
    <a:srgbClr val="6EEDD8"/>
    <a:srgbClr val="4178BE"/>
    <a:srgbClr val="0096FF"/>
    <a:srgbClr val="328678"/>
    <a:srgbClr val="FFE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9" autoAdjust="0"/>
    <p:restoredTop sz="89474" autoAdjust="0"/>
  </p:normalViewPr>
  <p:slideViewPr>
    <p:cSldViewPr>
      <p:cViewPr>
        <p:scale>
          <a:sx n="185" d="100"/>
          <a:sy n="185" d="100"/>
        </p:scale>
        <p:origin x="-1320" y="-1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109" y="653827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0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6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19.png"/><Relationship Id="rId10" Type="http://schemas.microsoft.com/office/2007/relationships/hdphoto" Target="../media/hdphoto2.wdp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roup 630"/>
          <p:cNvGrpSpPr/>
          <p:nvPr/>
        </p:nvGrpSpPr>
        <p:grpSpPr>
          <a:xfrm>
            <a:off x="7598416" y="1905000"/>
            <a:ext cx="1934575" cy="1880187"/>
            <a:chOff x="9019106" y="1810966"/>
            <a:chExt cx="1934575" cy="1880187"/>
          </a:xfrm>
        </p:grpSpPr>
        <p:sp>
          <p:nvSpPr>
            <p:cNvPr id="612" name="Rectangle 611"/>
            <p:cNvSpPr/>
            <p:nvPr/>
          </p:nvSpPr>
          <p:spPr>
            <a:xfrm>
              <a:off x="9019106" y="1810966"/>
              <a:ext cx="1934575" cy="1880187"/>
            </a:xfrm>
            <a:prstGeom prst="rect">
              <a:avLst/>
            </a:prstGeom>
            <a:solidFill>
              <a:srgbClr val="E6F4F5">
                <a:alpha val="80000"/>
              </a:srgbClr>
            </a:solidFill>
            <a:ln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90" name="Group 589"/>
            <p:cNvGrpSpPr/>
            <p:nvPr/>
          </p:nvGrpSpPr>
          <p:grpSpPr>
            <a:xfrm>
              <a:off x="9921140" y="2361298"/>
              <a:ext cx="962406" cy="824502"/>
              <a:chOff x="7391400" y="3635450"/>
              <a:chExt cx="962406" cy="824502"/>
            </a:xfrm>
          </p:grpSpPr>
          <p:sp>
            <p:nvSpPr>
              <p:cNvPr id="606" name="Hexagon 605"/>
              <p:cNvSpPr/>
              <p:nvPr/>
            </p:nvSpPr>
            <p:spPr>
              <a:xfrm>
                <a:off x="7391400" y="3635450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607" name="Group 606"/>
              <p:cNvGrpSpPr/>
              <p:nvPr/>
            </p:nvGrpSpPr>
            <p:grpSpPr>
              <a:xfrm>
                <a:off x="7535943" y="3694501"/>
                <a:ext cx="673321" cy="706400"/>
                <a:chOff x="7510105" y="3700681"/>
                <a:chExt cx="673321" cy="706400"/>
              </a:xfrm>
            </p:grpSpPr>
            <p:pic>
              <p:nvPicPr>
                <p:cNvPr id="608" name="pasted-image.pdf" descr="pasted-image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8911" y="3700681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09" name="pasted-image.pdf" descr="pasted-image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8866" y="3776881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10" name="pasted-image.pdf" descr="pasted-image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0105" y="3857206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11" name="Picture 61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0262" y="3974668"/>
                  <a:ext cx="334200" cy="31495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53" name="Group 652"/>
            <p:cNvGrpSpPr/>
            <p:nvPr/>
          </p:nvGrpSpPr>
          <p:grpSpPr>
            <a:xfrm>
              <a:off x="9103277" y="2793342"/>
              <a:ext cx="962406" cy="824502"/>
              <a:chOff x="5029143" y="5373267"/>
              <a:chExt cx="962406" cy="824502"/>
            </a:xfr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4" name="Hexagon 653"/>
              <p:cNvSpPr/>
              <p:nvPr/>
            </p:nvSpPr>
            <p:spPr>
              <a:xfrm>
                <a:off x="5029143" y="5373267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655" name="Group 654"/>
              <p:cNvGrpSpPr/>
              <p:nvPr/>
            </p:nvGrpSpPr>
            <p:grpSpPr>
              <a:xfrm>
                <a:off x="5173685" y="5432318"/>
                <a:ext cx="673321" cy="706400"/>
                <a:chOff x="6587851" y="4236330"/>
                <a:chExt cx="673321" cy="706400"/>
              </a:xfrm>
            </p:grpSpPr>
            <p:pic>
              <p:nvPicPr>
                <p:cNvPr id="656" name="pasted-image.pdf" descr="pasted-image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6657" y="4236330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57" name="pasted-image.pdf" descr="pasted-image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66612" y="4312530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58" name="pasted-image.pdf" descr="pasted-image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7851" y="4392855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9" name="Hexagon 1037"/>
                <p:cNvSpPr/>
                <p:nvPr/>
              </p:nvSpPr>
              <p:spPr>
                <a:xfrm rot="5400000">
                  <a:off x="6704130" y="4540500"/>
                  <a:ext cx="303491" cy="275941"/>
                </a:xfrm>
                <a:custGeom>
                  <a:avLst/>
                  <a:gdLst>
                    <a:gd name="connsiteX0" fmla="*/ 0 w 1364847"/>
                    <a:gd name="connsiteY0" fmla="*/ 612107 h 1224213"/>
                    <a:gd name="connsiteX1" fmla="*/ 306053 w 1364847"/>
                    <a:gd name="connsiteY1" fmla="*/ 0 h 1224213"/>
                    <a:gd name="connsiteX2" fmla="*/ 1058794 w 1364847"/>
                    <a:gd name="connsiteY2" fmla="*/ 0 h 1224213"/>
                    <a:gd name="connsiteX3" fmla="*/ 1364847 w 1364847"/>
                    <a:gd name="connsiteY3" fmla="*/ 612107 h 1224213"/>
                    <a:gd name="connsiteX4" fmla="*/ 1058794 w 1364847"/>
                    <a:gd name="connsiteY4" fmla="*/ 1224213 h 1224213"/>
                    <a:gd name="connsiteX5" fmla="*/ 306053 w 1364847"/>
                    <a:gd name="connsiteY5" fmla="*/ 1224213 h 1224213"/>
                    <a:gd name="connsiteX6" fmla="*/ 0 w 1364847"/>
                    <a:gd name="connsiteY6" fmla="*/ 612107 h 1224213"/>
                    <a:gd name="connsiteX0" fmla="*/ 0 w 1364847"/>
                    <a:gd name="connsiteY0" fmla="*/ 612107 h 1236913"/>
                    <a:gd name="connsiteX1" fmla="*/ 306053 w 1364847"/>
                    <a:gd name="connsiteY1" fmla="*/ 0 h 1236913"/>
                    <a:gd name="connsiteX2" fmla="*/ 1058794 w 1364847"/>
                    <a:gd name="connsiteY2" fmla="*/ 0 h 1236913"/>
                    <a:gd name="connsiteX3" fmla="*/ 1364847 w 1364847"/>
                    <a:gd name="connsiteY3" fmla="*/ 612107 h 1236913"/>
                    <a:gd name="connsiteX4" fmla="*/ 1058794 w 1364847"/>
                    <a:gd name="connsiteY4" fmla="*/ 1224213 h 1236913"/>
                    <a:gd name="connsiteX5" fmla="*/ 356853 w 1364847"/>
                    <a:gd name="connsiteY5" fmla="*/ 1236913 h 1236913"/>
                    <a:gd name="connsiteX6" fmla="*/ 0 w 1364847"/>
                    <a:gd name="connsiteY6" fmla="*/ 612107 h 1236913"/>
                    <a:gd name="connsiteX0" fmla="*/ 0 w 1364847"/>
                    <a:gd name="connsiteY0" fmla="*/ 612107 h 1230563"/>
                    <a:gd name="connsiteX1" fmla="*/ 306053 w 1364847"/>
                    <a:gd name="connsiteY1" fmla="*/ 0 h 1230563"/>
                    <a:gd name="connsiteX2" fmla="*/ 1058794 w 1364847"/>
                    <a:gd name="connsiteY2" fmla="*/ 0 h 1230563"/>
                    <a:gd name="connsiteX3" fmla="*/ 1364847 w 1364847"/>
                    <a:gd name="connsiteY3" fmla="*/ 612107 h 1230563"/>
                    <a:gd name="connsiteX4" fmla="*/ 1058794 w 1364847"/>
                    <a:gd name="connsiteY4" fmla="*/ 1224213 h 1230563"/>
                    <a:gd name="connsiteX5" fmla="*/ 331453 w 1364847"/>
                    <a:gd name="connsiteY5" fmla="*/ 1230563 h 1230563"/>
                    <a:gd name="connsiteX6" fmla="*/ 0 w 1364847"/>
                    <a:gd name="connsiteY6" fmla="*/ 612107 h 1230563"/>
                    <a:gd name="connsiteX0" fmla="*/ 0 w 1364847"/>
                    <a:gd name="connsiteY0" fmla="*/ 612107 h 1249613"/>
                    <a:gd name="connsiteX1" fmla="*/ 306053 w 1364847"/>
                    <a:gd name="connsiteY1" fmla="*/ 0 h 1249613"/>
                    <a:gd name="connsiteX2" fmla="*/ 1058794 w 1364847"/>
                    <a:gd name="connsiteY2" fmla="*/ 0 h 1249613"/>
                    <a:gd name="connsiteX3" fmla="*/ 1364847 w 1364847"/>
                    <a:gd name="connsiteY3" fmla="*/ 612107 h 1249613"/>
                    <a:gd name="connsiteX4" fmla="*/ 1014344 w 1364847"/>
                    <a:gd name="connsiteY4" fmla="*/ 1249613 h 1249613"/>
                    <a:gd name="connsiteX5" fmla="*/ 331453 w 1364847"/>
                    <a:gd name="connsiteY5" fmla="*/ 1230563 h 1249613"/>
                    <a:gd name="connsiteX6" fmla="*/ 0 w 1364847"/>
                    <a:gd name="connsiteY6" fmla="*/ 612107 h 1249613"/>
                    <a:gd name="connsiteX0" fmla="*/ 0 w 1364847"/>
                    <a:gd name="connsiteY0" fmla="*/ 612107 h 1249613"/>
                    <a:gd name="connsiteX1" fmla="*/ 306053 w 1364847"/>
                    <a:gd name="connsiteY1" fmla="*/ 0 h 1249613"/>
                    <a:gd name="connsiteX2" fmla="*/ 1058794 w 1364847"/>
                    <a:gd name="connsiteY2" fmla="*/ 0 h 1249613"/>
                    <a:gd name="connsiteX3" fmla="*/ 1364847 w 1364847"/>
                    <a:gd name="connsiteY3" fmla="*/ 643857 h 1249613"/>
                    <a:gd name="connsiteX4" fmla="*/ 1014344 w 1364847"/>
                    <a:gd name="connsiteY4" fmla="*/ 1249613 h 1249613"/>
                    <a:gd name="connsiteX5" fmla="*/ 331453 w 1364847"/>
                    <a:gd name="connsiteY5" fmla="*/ 1230563 h 1249613"/>
                    <a:gd name="connsiteX6" fmla="*/ 0 w 1364847"/>
                    <a:gd name="connsiteY6" fmla="*/ 612107 h 1249613"/>
                    <a:gd name="connsiteX0" fmla="*/ 0 w 1364847"/>
                    <a:gd name="connsiteY0" fmla="*/ 637507 h 1275013"/>
                    <a:gd name="connsiteX1" fmla="*/ 306053 w 1364847"/>
                    <a:gd name="connsiteY1" fmla="*/ 25400 h 1275013"/>
                    <a:gd name="connsiteX2" fmla="*/ 1007994 w 1364847"/>
                    <a:gd name="connsiteY2" fmla="*/ 0 h 1275013"/>
                    <a:gd name="connsiteX3" fmla="*/ 1364847 w 1364847"/>
                    <a:gd name="connsiteY3" fmla="*/ 669257 h 1275013"/>
                    <a:gd name="connsiteX4" fmla="*/ 1014344 w 1364847"/>
                    <a:gd name="connsiteY4" fmla="*/ 1275013 h 1275013"/>
                    <a:gd name="connsiteX5" fmla="*/ 331453 w 1364847"/>
                    <a:gd name="connsiteY5" fmla="*/ 1255963 h 1275013"/>
                    <a:gd name="connsiteX6" fmla="*/ 0 w 1364847"/>
                    <a:gd name="connsiteY6" fmla="*/ 637507 h 1275013"/>
                    <a:gd name="connsiteX0" fmla="*/ 0 w 1364847"/>
                    <a:gd name="connsiteY0" fmla="*/ 643857 h 1281363"/>
                    <a:gd name="connsiteX1" fmla="*/ 344153 w 1364847"/>
                    <a:gd name="connsiteY1" fmla="*/ 0 h 1281363"/>
                    <a:gd name="connsiteX2" fmla="*/ 1007994 w 1364847"/>
                    <a:gd name="connsiteY2" fmla="*/ 6350 h 1281363"/>
                    <a:gd name="connsiteX3" fmla="*/ 1364847 w 1364847"/>
                    <a:gd name="connsiteY3" fmla="*/ 675607 h 1281363"/>
                    <a:gd name="connsiteX4" fmla="*/ 1014344 w 1364847"/>
                    <a:gd name="connsiteY4" fmla="*/ 1281363 h 1281363"/>
                    <a:gd name="connsiteX5" fmla="*/ 331453 w 1364847"/>
                    <a:gd name="connsiteY5" fmla="*/ 1262313 h 1281363"/>
                    <a:gd name="connsiteX6" fmla="*/ 0 w 1364847"/>
                    <a:gd name="connsiteY6" fmla="*/ 643857 h 1281363"/>
                    <a:gd name="connsiteX0" fmla="*/ 0 w 1364847"/>
                    <a:gd name="connsiteY0" fmla="*/ 643857 h 1281363"/>
                    <a:gd name="connsiteX1" fmla="*/ 344153 w 1364847"/>
                    <a:gd name="connsiteY1" fmla="*/ 0 h 1281363"/>
                    <a:gd name="connsiteX2" fmla="*/ 1007994 w 1364847"/>
                    <a:gd name="connsiteY2" fmla="*/ 6350 h 1281363"/>
                    <a:gd name="connsiteX3" fmla="*/ 1364847 w 1364847"/>
                    <a:gd name="connsiteY3" fmla="*/ 675607 h 1281363"/>
                    <a:gd name="connsiteX4" fmla="*/ 1014344 w 1364847"/>
                    <a:gd name="connsiteY4" fmla="*/ 1281363 h 1281363"/>
                    <a:gd name="connsiteX5" fmla="*/ 369553 w 1364847"/>
                    <a:gd name="connsiteY5" fmla="*/ 1275013 h 1281363"/>
                    <a:gd name="connsiteX6" fmla="*/ 0 w 1364847"/>
                    <a:gd name="connsiteY6" fmla="*/ 643857 h 1281363"/>
                    <a:gd name="connsiteX0" fmla="*/ 0 w 1390247"/>
                    <a:gd name="connsiteY0" fmla="*/ 643857 h 1281363"/>
                    <a:gd name="connsiteX1" fmla="*/ 344153 w 1390247"/>
                    <a:gd name="connsiteY1" fmla="*/ 0 h 1281363"/>
                    <a:gd name="connsiteX2" fmla="*/ 1007994 w 1390247"/>
                    <a:gd name="connsiteY2" fmla="*/ 6350 h 1281363"/>
                    <a:gd name="connsiteX3" fmla="*/ 1390247 w 1390247"/>
                    <a:gd name="connsiteY3" fmla="*/ 656557 h 1281363"/>
                    <a:gd name="connsiteX4" fmla="*/ 1014344 w 1390247"/>
                    <a:gd name="connsiteY4" fmla="*/ 1281363 h 1281363"/>
                    <a:gd name="connsiteX5" fmla="*/ 369553 w 1390247"/>
                    <a:gd name="connsiteY5" fmla="*/ 1275013 h 1281363"/>
                    <a:gd name="connsiteX6" fmla="*/ 0 w 1390247"/>
                    <a:gd name="connsiteY6" fmla="*/ 643857 h 1281363"/>
                    <a:gd name="connsiteX0" fmla="*/ 0 w 1390247"/>
                    <a:gd name="connsiteY0" fmla="*/ 643857 h 1281363"/>
                    <a:gd name="connsiteX1" fmla="*/ 344153 w 1390247"/>
                    <a:gd name="connsiteY1" fmla="*/ 0 h 1281363"/>
                    <a:gd name="connsiteX2" fmla="*/ 1007994 w 1390247"/>
                    <a:gd name="connsiteY2" fmla="*/ 6350 h 1281363"/>
                    <a:gd name="connsiteX3" fmla="*/ 1390247 w 1390247"/>
                    <a:gd name="connsiteY3" fmla="*/ 656557 h 1281363"/>
                    <a:gd name="connsiteX4" fmla="*/ 1014344 w 1390247"/>
                    <a:gd name="connsiteY4" fmla="*/ 1281363 h 1281363"/>
                    <a:gd name="connsiteX5" fmla="*/ 331453 w 1390247"/>
                    <a:gd name="connsiteY5" fmla="*/ 1275013 h 1281363"/>
                    <a:gd name="connsiteX6" fmla="*/ 0 w 1390247"/>
                    <a:gd name="connsiteY6" fmla="*/ 6438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27044 w 1409297"/>
                    <a:gd name="connsiteY2" fmla="*/ 63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46094 w 1409297"/>
                    <a:gd name="connsiteY2" fmla="*/ 190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52444 w 1409297"/>
                    <a:gd name="connsiteY2" fmla="*/ 63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297" h="1281363">
                      <a:moveTo>
                        <a:pt x="0" y="656557"/>
                      </a:moveTo>
                      <a:lnTo>
                        <a:pt x="363203" y="0"/>
                      </a:lnTo>
                      <a:lnTo>
                        <a:pt x="1052444" y="6350"/>
                      </a:lnTo>
                      <a:lnTo>
                        <a:pt x="1409297" y="656557"/>
                      </a:lnTo>
                      <a:lnTo>
                        <a:pt x="1033394" y="1281363"/>
                      </a:lnTo>
                      <a:lnTo>
                        <a:pt x="350503" y="1275013"/>
                      </a:lnTo>
                      <a:lnTo>
                        <a:pt x="0" y="65655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660" name="Picture 659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2294" y="4507799"/>
                  <a:ext cx="305629" cy="31998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584" name="Group 583"/>
            <p:cNvGrpSpPr/>
            <p:nvPr/>
          </p:nvGrpSpPr>
          <p:grpSpPr>
            <a:xfrm>
              <a:off x="9105970" y="1896746"/>
              <a:ext cx="962406" cy="824502"/>
              <a:chOff x="8356856" y="1870635"/>
              <a:chExt cx="962406" cy="824502"/>
            </a:xfrm>
          </p:grpSpPr>
          <p:grpSp>
            <p:nvGrpSpPr>
              <p:cNvPr id="664" name="Group 663"/>
              <p:cNvGrpSpPr/>
              <p:nvPr/>
            </p:nvGrpSpPr>
            <p:grpSpPr>
              <a:xfrm>
                <a:off x="8356856" y="1870635"/>
                <a:ext cx="962406" cy="824502"/>
                <a:chOff x="7152718" y="5183140"/>
                <a:chExt cx="962406" cy="824502"/>
              </a:xfrm>
            </p:grpSpPr>
            <p:sp>
              <p:nvSpPr>
                <p:cNvPr id="666" name="Hexagon 665"/>
                <p:cNvSpPr/>
                <p:nvPr/>
              </p:nvSpPr>
              <p:spPr>
                <a:xfrm>
                  <a:off x="7152718" y="5183140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667" name="Group 666"/>
                <p:cNvGrpSpPr/>
                <p:nvPr/>
              </p:nvGrpSpPr>
              <p:grpSpPr>
                <a:xfrm>
                  <a:off x="7297261" y="5242191"/>
                  <a:ext cx="673321" cy="706400"/>
                  <a:chOff x="6870571" y="4152548"/>
                  <a:chExt cx="673321" cy="706400"/>
                </a:xfrm>
              </p:grpSpPr>
              <p:pic>
                <p:nvPicPr>
                  <p:cNvPr id="668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9377" y="41525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669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49332" y="42287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670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70571" y="4309073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583" name="Picture 582"/>
              <p:cNvPicPr>
                <a:picLocks noChangeAspect="1"/>
              </p:cNvPicPr>
              <p:nvPr/>
            </p:nvPicPr>
            <p:blipFill>
              <a:blip r:embed="rId7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1788" y="2223389"/>
                <a:ext cx="252000" cy="252000"/>
              </a:xfrm>
              <a:prstGeom prst="rect">
                <a:avLst/>
              </a:prstGeom>
              <a:effectLst>
                <a:outerShdw blurRad="50800" dist="50800" dir="5400000" algn="ctr" rotWithShape="0">
                  <a:srgbClr val="000000"/>
                </a:outerShdw>
              </a:effectLst>
            </p:spPr>
          </p:pic>
        </p:grpSp>
      </p:grpSp>
      <p:cxnSp>
        <p:nvCxnSpPr>
          <p:cNvPr id="615" name="Elbow Connector 614"/>
          <p:cNvCxnSpPr>
            <a:stCxn id="216" idx="3"/>
            <a:endCxn id="612" idx="1"/>
          </p:cNvCxnSpPr>
          <p:nvPr/>
        </p:nvCxnSpPr>
        <p:spPr>
          <a:xfrm flipV="1">
            <a:off x="5616361" y="2845094"/>
            <a:ext cx="1982055" cy="49378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4044381" y="2655675"/>
            <a:ext cx="1571980" cy="1366412"/>
          </a:xfrm>
          <a:prstGeom prst="roundRect">
            <a:avLst>
              <a:gd name="adj" fmla="val 7153"/>
            </a:avLst>
          </a:prstGeom>
          <a:solidFill>
            <a:schemeClr val="accent6">
              <a:lumMod val="20000"/>
              <a:lumOff val="80000"/>
              <a:alpha val="51000"/>
            </a:schemeClr>
          </a:solidFill>
          <a:ln w="3492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1" name="Elbow Connector 280"/>
          <p:cNvCxnSpPr>
            <a:stCxn id="187" idx="3"/>
            <a:endCxn id="216" idx="1"/>
          </p:cNvCxnSpPr>
          <p:nvPr/>
        </p:nvCxnSpPr>
        <p:spPr>
          <a:xfrm>
            <a:off x="3634305" y="2135293"/>
            <a:ext cx="410076" cy="120358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185" idx="3"/>
            <a:endCxn id="216" idx="1"/>
          </p:cNvCxnSpPr>
          <p:nvPr/>
        </p:nvCxnSpPr>
        <p:spPr>
          <a:xfrm>
            <a:off x="3338734" y="2880361"/>
            <a:ext cx="705647" cy="45852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198" idx="3"/>
            <a:endCxn id="216" idx="1"/>
          </p:cNvCxnSpPr>
          <p:nvPr/>
        </p:nvCxnSpPr>
        <p:spPr>
          <a:xfrm flipV="1">
            <a:off x="3338734" y="3338881"/>
            <a:ext cx="705647" cy="30348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287" idx="3"/>
            <a:endCxn id="216" idx="1"/>
          </p:cNvCxnSpPr>
          <p:nvPr/>
        </p:nvCxnSpPr>
        <p:spPr>
          <a:xfrm flipV="1">
            <a:off x="3634305" y="3338881"/>
            <a:ext cx="410076" cy="104332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Group 369"/>
          <p:cNvGrpSpPr/>
          <p:nvPr/>
        </p:nvGrpSpPr>
        <p:grpSpPr>
          <a:xfrm>
            <a:off x="1897634" y="3322320"/>
            <a:ext cx="1441100" cy="640080"/>
            <a:chOff x="1541872" y="3523622"/>
            <a:chExt cx="1441100" cy="640080"/>
          </a:xfrm>
        </p:grpSpPr>
        <p:pic>
          <p:nvPicPr>
            <p:cNvPr id="193" name="image.png" descr="image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/>
            <a:stretch>
              <a:fillRect/>
            </a:stretch>
          </p:blipFill>
          <p:spPr>
            <a:xfrm rot="5400000">
              <a:off x="2211674" y="3713488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98" name="pasted-image.pdf" descr="pasted-image.pdf"/>
            <p:cNvPicPr>
              <a:picLocks noChangeAspect="1"/>
            </p:cNvPicPr>
            <p:nvPr/>
          </p:nvPicPr>
          <p:blipFill>
            <a:blip r:embed="rId9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3988" y="3613448"/>
              <a:ext cx="388984" cy="460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872" y="3523622"/>
              <a:ext cx="669509" cy="640080"/>
            </a:xfrm>
            <a:prstGeom prst="rect">
              <a:avLst/>
            </a:prstGeom>
          </p:spPr>
        </p:pic>
      </p:grpSp>
      <p:pic>
        <p:nvPicPr>
          <p:cNvPr id="136" name="Picture 1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43" y="2848996"/>
            <a:ext cx="1363787" cy="967648"/>
          </a:xfrm>
          <a:prstGeom prst="rect">
            <a:avLst/>
          </a:prstGeom>
        </p:spPr>
      </p:pic>
      <p:grpSp>
        <p:nvGrpSpPr>
          <p:cNvPr id="360" name="Group 359"/>
          <p:cNvGrpSpPr/>
          <p:nvPr/>
        </p:nvGrpSpPr>
        <p:grpSpPr>
          <a:xfrm>
            <a:off x="1896199" y="2527676"/>
            <a:ext cx="1442535" cy="640080"/>
            <a:chOff x="1536595" y="2828796"/>
            <a:chExt cx="1442535" cy="640080"/>
          </a:xfrm>
        </p:grpSpPr>
        <p:pic>
          <p:nvPicPr>
            <p:cNvPr id="185" name="pasted-image.pdf" descr="pasted-image.pdf"/>
            <p:cNvPicPr>
              <a:picLocks noChangeAspect="1"/>
            </p:cNvPicPr>
            <p:nvPr/>
          </p:nvPicPr>
          <p:blipFill>
            <a:blip r:embed="rId9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0146" y="2951266"/>
              <a:ext cx="388984" cy="460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88" name="image.png" descr="image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/>
            <a:stretch>
              <a:fillRect/>
            </a:stretch>
          </p:blipFill>
          <p:spPr>
            <a:xfrm rot="5400000">
              <a:off x="2211674" y="3051306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595" y="2828796"/>
              <a:ext cx="669509" cy="640080"/>
            </a:xfrm>
            <a:prstGeom prst="rect">
              <a:avLst/>
            </a:prstGeom>
          </p:spPr>
        </p:pic>
      </p:grpSp>
      <p:grpSp>
        <p:nvGrpSpPr>
          <p:cNvPr id="371" name="Group 370"/>
          <p:cNvGrpSpPr/>
          <p:nvPr/>
        </p:nvGrpSpPr>
        <p:grpSpPr>
          <a:xfrm>
            <a:off x="2175774" y="4068598"/>
            <a:ext cx="1458531" cy="640080"/>
            <a:chOff x="1524441" y="4206164"/>
            <a:chExt cx="1458531" cy="640080"/>
          </a:xfrm>
        </p:grpSpPr>
        <p:pic>
          <p:nvPicPr>
            <p:cNvPr id="287" name="pasted-image.pdf" descr="pasted-image.pdf"/>
            <p:cNvPicPr>
              <a:picLocks noChangeAspect="1"/>
            </p:cNvPicPr>
            <p:nvPr/>
          </p:nvPicPr>
          <p:blipFill>
            <a:blip r:embed="rId9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3988" y="4289561"/>
              <a:ext cx="388984" cy="460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62" name="image.png" descr="image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/>
            <a:stretch>
              <a:fillRect/>
            </a:stretch>
          </p:blipFill>
          <p:spPr>
            <a:xfrm rot="5400000">
              <a:off x="2206041" y="4389601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441" y="4206164"/>
              <a:ext cx="669509" cy="640080"/>
            </a:xfrm>
            <a:prstGeom prst="rect">
              <a:avLst/>
            </a:prstGeom>
          </p:spPr>
        </p:pic>
      </p:grpSp>
      <p:grpSp>
        <p:nvGrpSpPr>
          <p:cNvPr id="441" name="Group 440"/>
          <p:cNvGrpSpPr/>
          <p:nvPr/>
        </p:nvGrpSpPr>
        <p:grpSpPr>
          <a:xfrm>
            <a:off x="2197063" y="1815252"/>
            <a:ext cx="1437242" cy="640080"/>
            <a:chOff x="1968249" y="2261608"/>
            <a:chExt cx="1437242" cy="640080"/>
          </a:xfrm>
        </p:grpSpPr>
        <p:pic>
          <p:nvPicPr>
            <p:cNvPr id="187" name="pasted-image.pdf" descr="pasted-image.pdf"/>
            <p:cNvPicPr>
              <a:picLocks noChangeAspect="1"/>
            </p:cNvPicPr>
            <p:nvPr/>
          </p:nvPicPr>
          <p:blipFill>
            <a:blip r:embed="rId9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16507" y="2351434"/>
              <a:ext cx="388984" cy="460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92" name="image.png" descr="image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/>
            <a:stretch>
              <a:fillRect/>
            </a:stretch>
          </p:blipFill>
          <p:spPr>
            <a:xfrm rot="5400000">
              <a:off x="2638003" y="2451474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440" name="Picture 43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8249" y="2261608"/>
              <a:ext cx="670936" cy="640080"/>
            </a:xfrm>
            <a:prstGeom prst="rect">
              <a:avLst/>
            </a:prstGeom>
          </p:spPr>
        </p:pic>
      </p:grpSp>
      <p:cxnSp>
        <p:nvCxnSpPr>
          <p:cNvPr id="575" name="Elbow Connector 574"/>
          <p:cNvCxnSpPr>
            <a:stCxn id="216" idx="3"/>
            <a:endCxn id="567" idx="1"/>
          </p:cNvCxnSpPr>
          <p:nvPr/>
        </p:nvCxnSpPr>
        <p:spPr>
          <a:xfrm flipV="1">
            <a:off x="5616361" y="3128505"/>
            <a:ext cx="466862" cy="21037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" name="Picture 6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568" y="1819078"/>
            <a:ext cx="482678" cy="296448"/>
          </a:xfrm>
          <a:prstGeom prst="rect">
            <a:avLst/>
          </a:prstGeom>
          <a:effectLst>
            <a:outerShdw blurRad="12700" dist="12700" dir="2700000" algn="tl" rotWithShape="0">
              <a:schemeClr val="bg1">
                <a:alpha val="40000"/>
              </a:schemeClr>
            </a:outerShdw>
          </a:effectLst>
        </p:spPr>
      </p:pic>
      <p:cxnSp>
        <p:nvCxnSpPr>
          <p:cNvPr id="280" name="Elbow Connector 279"/>
          <p:cNvCxnSpPr>
            <a:stCxn id="216" idx="3"/>
          </p:cNvCxnSpPr>
          <p:nvPr/>
        </p:nvCxnSpPr>
        <p:spPr>
          <a:xfrm>
            <a:off x="5616361" y="3338881"/>
            <a:ext cx="1349277" cy="890942"/>
          </a:xfrm>
          <a:prstGeom prst="bentConnector3">
            <a:avLst>
              <a:gd name="adj1" fmla="val 27781"/>
            </a:avLst>
          </a:prstGeom>
          <a:ln w="952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2" name="Group 581"/>
          <p:cNvGrpSpPr/>
          <p:nvPr/>
        </p:nvGrpSpPr>
        <p:grpSpPr>
          <a:xfrm>
            <a:off x="6083223" y="2188411"/>
            <a:ext cx="1943934" cy="1880187"/>
            <a:chOff x="6092546" y="2173024"/>
            <a:chExt cx="1943934" cy="1880187"/>
          </a:xfrm>
        </p:grpSpPr>
        <p:sp>
          <p:nvSpPr>
            <p:cNvPr id="567" name="Rectangle 566"/>
            <p:cNvSpPr/>
            <p:nvPr/>
          </p:nvSpPr>
          <p:spPr>
            <a:xfrm>
              <a:off x="6092546" y="2173024"/>
              <a:ext cx="1943934" cy="1880187"/>
            </a:xfrm>
            <a:prstGeom prst="rect">
              <a:avLst/>
            </a:prstGeom>
            <a:solidFill>
              <a:srgbClr val="E6F4F5">
                <a:alpha val="65000"/>
              </a:srgbClr>
            </a:solidFill>
            <a:ln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49" name="Group 1048"/>
            <p:cNvGrpSpPr/>
            <p:nvPr/>
          </p:nvGrpSpPr>
          <p:grpSpPr>
            <a:xfrm>
              <a:off x="6191121" y="3168351"/>
              <a:ext cx="962406" cy="824502"/>
              <a:chOff x="8365690" y="2911597"/>
              <a:chExt cx="962406" cy="824502"/>
            </a:xfr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20" name="Group 419"/>
              <p:cNvGrpSpPr/>
              <p:nvPr/>
            </p:nvGrpSpPr>
            <p:grpSpPr>
              <a:xfrm>
                <a:off x="8365690" y="2911597"/>
                <a:ext cx="962406" cy="824502"/>
                <a:chOff x="7953376" y="5039279"/>
                <a:chExt cx="962406" cy="824502"/>
              </a:xfrm>
            </p:grpSpPr>
            <p:sp>
              <p:nvSpPr>
                <p:cNvPr id="421" name="Hexagon 420"/>
                <p:cNvSpPr/>
                <p:nvPr/>
              </p:nvSpPr>
              <p:spPr>
                <a:xfrm>
                  <a:off x="7953376" y="5039279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422" name="Group 421"/>
                <p:cNvGrpSpPr/>
                <p:nvPr/>
              </p:nvGrpSpPr>
              <p:grpSpPr>
                <a:xfrm>
                  <a:off x="8097919" y="5098330"/>
                  <a:ext cx="673321" cy="706400"/>
                  <a:chOff x="6870571" y="4152548"/>
                  <a:chExt cx="673321" cy="706400"/>
                </a:xfrm>
              </p:grpSpPr>
              <p:pic>
                <p:nvPicPr>
                  <p:cNvPr id="423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9377" y="41525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424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49332" y="42287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425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70571" y="4309073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426" name="Picture 425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821">
                <a:off x="8612899" y="3244645"/>
                <a:ext cx="324471" cy="324471"/>
              </a:xfrm>
              <a:prstGeom prst="rect">
                <a:avLst/>
              </a:prstGeom>
            </p:spPr>
          </p:pic>
        </p:grpSp>
        <p:grpSp>
          <p:nvGrpSpPr>
            <p:cNvPr id="1052" name="Group 1051"/>
            <p:cNvGrpSpPr/>
            <p:nvPr/>
          </p:nvGrpSpPr>
          <p:grpSpPr>
            <a:xfrm>
              <a:off x="6191121" y="2267649"/>
              <a:ext cx="962406" cy="824502"/>
              <a:chOff x="5029143" y="5373267"/>
              <a:chExt cx="962406" cy="824502"/>
            </a:xfr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7" name="Hexagon 436"/>
              <p:cNvSpPr/>
              <p:nvPr/>
            </p:nvSpPr>
            <p:spPr>
              <a:xfrm>
                <a:off x="5029143" y="5373267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043" name="Group 1042"/>
              <p:cNvGrpSpPr/>
              <p:nvPr/>
            </p:nvGrpSpPr>
            <p:grpSpPr>
              <a:xfrm>
                <a:off x="5173685" y="5432318"/>
                <a:ext cx="673321" cy="706400"/>
                <a:chOff x="6587851" y="4236330"/>
                <a:chExt cx="673321" cy="706400"/>
              </a:xfrm>
            </p:grpSpPr>
            <p:pic>
              <p:nvPicPr>
                <p:cNvPr id="346" name="pasted-image.pdf" descr="pasted-image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6657" y="4236330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47" name="pasted-image.pdf" descr="pasted-image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66612" y="4312530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48" name="pasted-image.pdf" descr="pasted-image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7851" y="4392855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362" name="Hexagon 1037"/>
                <p:cNvSpPr/>
                <p:nvPr/>
              </p:nvSpPr>
              <p:spPr>
                <a:xfrm rot="5400000">
                  <a:off x="6704130" y="4540500"/>
                  <a:ext cx="303491" cy="275941"/>
                </a:xfrm>
                <a:custGeom>
                  <a:avLst/>
                  <a:gdLst>
                    <a:gd name="connsiteX0" fmla="*/ 0 w 1364847"/>
                    <a:gd name="connsiteY0" fmla="*/ 612107 h 1224213"/>
                    <a:gd name="connsiteX1" fmla="*/ 306053 w 1364847"/>
                    <a:gd name="connsiteY1" fmla="*/ 0 h 1224213"/>
                    <a:gd name="connsiteX2" fmla="*/ 1058794 w 1364847"/>
                    <a:gd name="connsiteY2" fmla="*/ 0 h 1224213"/>
                    <a:gd name="connsiteX3" fmla="*/ 1364847 w 1364847"/>
                    <a:gd name="connsiteY3" fmla="*/ 612107 h 1224213"/>
                    <a:gd name="connsiteX4" fmla="*/ 1058794 w 1364847"/>
                    <a:gd name="connsiteY4" fmla="*/ 1224213 h 1224213"/>
                    <a:gd name="connsiteX5" fmla="*/ 306053 w 1364847"/>
                    <a:gd name="connsiteY5" fmla="*/ 1224213 h 1224213"/>
                    <a:gd name="connsiteX6" fmla="*/ 0 w 1364847"/>
                    <a:gd name="connsiteY6" fmla="*/ 612107 h 1224213"/>
                    <a:gd name="connsiteX0" fmla="*/ 0 w 1364847"/>
                    <a:gd name="connsiteY0" fmla="*/ 612107 h 1236913"/>
                    <a:gd name="connsiteX1" fmla="*/ 306053 w 1364847"/>
                    <a:gd name="connsiteY1" fmla="*/ 0 h 1236913"/>
                    <a:gd name="connsiteX2" fmla="*/ 1058794 w 1364847"/>
                    <a:gd name="connsiteY2" fmla="*/ 0 h 1236913"/>
                    <a:gd name="connsiteX3" fmla="*/ 1364847 w 1364847"/>
                    <a:gd name="connsiteY3" fmla="*/ 612107 h 1236913"/>
                    <a:gd name="connsiteX4" fmla="*/ 1058794 w 1364847"/>
                    <a:gd name="connsiteY4" fmla="*/ 1224213 h 1236913"/>
                    <a:gd name="connsiteX5" fmla="*/ 356853 w 1364847"/>
                    <a:gd name="connsiteY5" fmla="*/ 1236913 h 1236913"/>
                    <a:gd name="connsiteX6" fmla="*/ 0 w 1364847"/>
                    <a:gd name="connsiteY6" fmla="*/ 612107 h 1236913"/>
                    <a:gd name="connsiteX0" fmla="*/ 0 w 1364847"/>
                    <a:gd name="connsiteY0" fmla="*/ 612107 h 1230563"/>
                    <a:gd name="connsiteX1" fmla="*/ 306053 w 1364847"/>
                    <a:gd name="connsiteY1" fmla="*/ 0 h 1230563"/>
                    <a:gd name="connsiteX2" fmla="*/ 1058794 w 1364847"/>
                    <a:gd name="connsiteY2" fmla="*/ 0 h 1230563"/>
                    <a:gd name="connsiteX3" fmla="*/ 1364847 w 1364847"/>
                    <a:gd name="connsiteY3" fmla="*/ 612107 h 1230563"/>
                    <a:gd name="connsiteX4" fmla="*/ 1058794 w 1364847"/>
                    <a:gd name="connsiteY4" fmla="*/ 1224213 h 1230563"/>
                    <a:gd name="connsiteX5" fmla="*/ 331453 w 1364847"/>
                    <a:gd name="connsiteY5" fmla="*/ 1230563 h 1230563"/>
                    <a:gd name="connsiteX6" fmla="*/ 0 w 1364847"/>
                    <a:gd name="connsiteY6" fmla="*/ 612107 h 1230563"/>
                    <a:gd name="connsiteX0" fmla="*/ 0 w 1364847"/>
                    <a:gd name="connsiteY0" fmla="*/ 612107 h 1249613"/>
                    <a:gd name="connsiteX1" fmla="*/ 306053 w 1364847"/>
                    <a:gd name="connsiteY1" fmla="*/ 0 h 1249613"/>
                    <a:gd name="connsiteX2" fmla="*/ 1058794 w 1364847"/>
                    <a:gd name="connsiteY2" fmla="*/ 0 h 1249613"/>
                    <a:gd name="connsiteX3" fmla="*/ 1364847 w 1364847"/>
                    <a:gd name="connsiteY3" fmla="*/ 612107 h 1249613"/>
                    <a:gd name="connsiteX4" fmla="*/ 1014344 w 1364847"/>
                    <a:gd name="connsiteY4" fmla="*/ 1249613 h 1249613"/>
                    <a:gd name="connsiteX5" fmla="*/ 331453 w 1364847"/>
                    <a:gd name="connsiteY5" fmla="*/ 1230563 h 1249613"/>
                    <a:gd name="connsiteX6" fmla="*/ 0 w 1364847"/>
                    <a:gd name="connsiteY6" fmla="*/ 612107 h 1249613"/>
                    <a:gd name="connsiteX0" fmla="*/ 0 w 1364847"/>
                    <a:gd name="connsiteY0" fmla="*/ 612107 h 1249613"/>
                    <a:gd name="connsiteX1" fmla="*/ 306053 w 1364847"/>
                    <a:gd name="connsiteY1" fmla="*/ 0 h 1249613"/>
                    <a:gd name="connsiteX2" fmla="*/ 1058794 w 1364847"/>
                    <a:gd name="connsiteY2" fmla="*/ 0 h 1249613"/>
                    <a:gd name="connsiteX3" fmla="*/ 1364847 w 1364847"/>
                    <a:gd name="connsiteY3" fmla="*/ 643857 h 1249613"/>
                    <a:gd name="connsiteX4" fmla="*/ 1014344 w 1364847"/>
                    <a:gd name="connsiteY4" fmla="*/ 1249613 h 1249613"/>
                    <a:gd name="connsiteX5" fmla="*/ 331453 w 1364847"/>
                    <a:gd name="connsiteY5" fmla="*/ 1230563 h 1249613"/>
                    <a:gd name="connsiteX6" fmla="*/ 0 w 1364847"/>
                    <a:gd name="connsiteY6" fmla="*/ 612107 h 1249613"/>
                    <a:gd name="connsiteX0" fmla="*/ 0 w 1364847"/>
                    <a:gd name="connsiteY0" fmla="*/ 637507 h 1275013"/>
                    <a:gd name="connsiteX1" fmla="*/ 306053 w 1364847"/>
                    <a:gd name="connsiteY1" fmla="*/ 25400 h 1275013"/>
                    <a:gd name="connsiteX2" fmla="*/ 1007994 w 1364847"/>
                    <a:gd name="connsiteY2" fmla="*/ 0 h 1275013"/>
                    <a:gd name="connsiteX3" fmla="*/ 1364847 w 1364847"/>
                    <a:gd name="connsiteY3" fmla="*/ 669257 h 1275013"/>
                    <a:gd name="connsiteX4" fmla="*/ 1014344 w 1364847"/>
                    <a:gd name="connsiteY4" fmla="*/ 1275013 h 1275013"/>
                    <a:gd name="connsiteX5" fmla="*/ 331453 w 1364847"/>
                    <a:gd name="connsiteY5" fmla="*/ 1255963 h 1275013"/>
                    <a:gd name="connsiteX6" fmla="*/ 0 w 1364847"/>
                    <a:gd name="connsiteY6" fmla="*/ 637507 h 1275013"/>
                    <a:gd name="connsiteX0" fmla="*/ 0 w 1364847"/>
                    <a:gd name="connsiteY0" fmla="*/ 643857 h 1281363"/>
                    <a:gd name="connsiteX1" fmla="*/ 344153 w 1364847"/>
                    <a:gd name="connsiteY1" fmla="*/ 0 h 1281363"/>
                    <a:gd name="connsiteX2" fmla="*/ 1007994 w 1364847"/>
                    <a:gd name="connsiteY2" fmla="*/ 6350 h 1281363"/>
                    <a:gd name="connsiteX3" fmla="*/ 1364847 w 1364847"/>
                    <a:gd name="connsiteY3" fmla="*/ 675607 h 1281363"/>
                    <a:gd name="connsiteX4" fmla="*/ 1014344 w 1364847"/>
                    <a:gd name="connsiteY4" fmla="*/ 1281363 h 1281363"/>
                    <a:gd name="connsiteX5" fmla="*/ 331453 w 1364847"/>
                    <a:gd name="connsiteY5" fmla="*/ 1262313 h 1281363"/>
                    <a:gd name="connsiteX6" fmla="*/ 0 w 1364847"/>
                    <a:gd name="connsiteY6" fmla="*/ 643857 h 1281363"/>
                    <a:gd name="connsiteX0" fmla="*/ 0 w 1364847"/>
                    <a:gd name="connsiteY0" fmla="*/ 643857 h 1281363"/>
                    <a:gd name="connsiteX1" fmla="*/ 344153 w 1364847"/>
                    <a:gd name="connsiteY1" fmla="*/ 0 h 1281363"/>
                    <a:gd name="connsiteX2" fmla="*/ 1007994 w 1364847"/>
                    <a:gd name="connsiteY2" fmla="*/ 6350 h 1281363"/>
                    <a:gd name="connsiteX3" fmla="*/ 1364847 w 1364847"/>
                    <a:gd name="connsiteY3" fmla="*/ 675607 h 1281363"/>
                    <a:gd name="connsiteX4" fmla="*/ 1014344 w 1364847"/>
                    <a:gd name="connsiteY4" fmla="*/ 1281363 h 1281363"/>
                    <a:gd name="connsiteX5" fmla="*/ 369553 w 1364847"/>
                    <a:gd name="connsiteY5" fmla="*/ 1275013 h 1281363"/>
                    <a:gd name="connsiteX6" fmla="*/ 0 w 1364847"/>
                    <a:gd name="connsiteY6" fmla="*/ 643857 h 1281363"/>
                    <a:gd name="connsiteX0" fmla="*/ 0 w 1390247"/>
                    <a:gd name="connsiteY0" fmla="*/ 643857 h 1281363"/>
                    <a:gd name="connsiteX1" fmla="*/ 344153 w 1390247"/>
                    <a:gd name="connsiteY1" fmla="*/ 0 h 1281363"/>
                    <a:gd name="connsiteX2" fmla="*/ 1007994 w 1390247"/>
                    <a:gd name="connsiteY2" fmla="*/ 6350 h 1281363"/>
                    <a:gd name="connsiteX3" fmla="*/ 1390247 w 1390247"/>
                    <a:gd name="connsiteY3" fmla="*/ 656557 h 1281363"/>
                    <a:gd name="connsiteX4" fmla="*/ 1014344 w 1390247"/>
                    <a:gd name="connsiteY4" fmla="*/ 1281363 h 1281363"/>
                    <a:gd name="connsiteX5" fmla="*/ 369553 w 1390247"/>
                    <a:gd name="connsiteY5" fmla="*/ 1275013 h 1281363"/>
                    <a:gd name="connsiteX6" fmla="*/ 0 w 1390247"/>
                    <a:gd name="connsiteY6" fmla="*/ 643857 h 1281363"/>
                    <a:gd name="connsiteX0" fmla="*/ 0 w 1390247"/>
                    <a:gd name="connsiteY0" fmla="*/ 643857 h 1281363"/>
                    <a:gd name="connsiteX1" fmla="*/ 344153 w 1390247"/>
                    <a:gd name="connsiteY1" fmla="*/ 0 h 1281363"/>
                    <a:gd name="connsiteX2" fmla="*/ 1007994 w 1390247"/>
                    <a:gd name="connsiteY2" fmla="*/ 6350 h 1281363"/>
                    <a:gd name="connsiteX3" fmla="*/ 1390247 w 1390247"/>
                    <a:gd name="connsiteY3" fmla="*/ 656557 h 1281363"/>
                    <a:gd name="connsiteX4" fmla="*/ 1014344 w 1390247"/>
                    <a:gd name="connsiteY4" fmla="*/ 1281363 h 1281363"/>
                    <a:gd name="connsiteX5" fmla="*/ 331453 w 1390247"/>
                    <a:gd name="connsiteY5" fmla="*/ 1275013 h 1281363"/>
                    <a:gd name="connsiteX6" fmla="*/ 0 w 1390247"/>
                    <a:gd name="connsiteY6" fmla="*/ 6438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27044 w 1409297"/>
                    <a:gd name="connsiteY2" fmla="*/ 63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46094 w 1409297"/>
                    <a:gd name="connsiteY2" fmla="*/ 190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52444 w 1409297"/>
                    <a:gd name="connsiteY2" fmla="*/ 63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297" h="1281363">
                      <a:moveTo>
                        <a:pt x="0" y="656557"/>
                      </a:moveTo>
                      <a:lnTo>
                        <a:pt x="363203" y="0"/>
                      </a:lnTo>
                      <a:lnTo>
                        <a:pt x="1052444" y="6350"/>
                      </a:lnTo>
                      <a:lnTo>
                        <a:pt x="1409297" y="656557"/>
                      </a:lnTo>
                      <a:lnTo>
                        <a:pt x="1033394" y="1281363"/>
                      </a:lnTo>
                      <a:lnTo>
                        <a:pt x="350503" y="1275013"/>
                      </a:lnTo>
                      <a:lnTo>
                        <a:pt x="0" y="65655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363" name="Picture 36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2294" y="4507799"/>
                  <a:ext cx="305629" cy="31998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461" name="Hexagon 460"/>
            <p:cNvSpPr/>
            <p:nvPr/>
          </p:nvSpPr>
          <p:spPr>
            <a:xfrm>
              <a:off x="7008984" y="2715905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484" name="Group 483"/>
            <p:cNvGrpSpPr/>
            <p:nvPr/>
          </p:nvGrpSpPr>
          <p:grpSpPr>
            <a:xfrm>
              <a:off x="7153527" y="2774956"/>
              <a:ext cx="673321" cy="706400"/>
              <a:chOff x="7842152" y="3407874"/>
              <a:chExt cx="673321" cy="706400"/>
            </a:xfrm>
          </p:grpSpPr>
          <p:pic>
            <p:nvPicPr>
              <p:cNvPr id="463" name="pasted-image.pdf" descr="pasted-image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80958" y="3407874"/>
                <a:ext cx="534515" cy="5498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4" name="pasted-image.pdf" descr="pasted-image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20913" y="3484074"/>
                <a:ext cx="534515" cy="5498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5" name="pasted-image.pdf" descr="pasted-image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842152" y="3564399"/>
                <a:ext cx="534515" cy="5498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0" name="Group 629"/>
          <p:cNvGrpSpPr/>
          <p:nvPr/>
        </p:nvGrpSpPr>
        <p:grpSpPr>
          <a:xfrm>
            <a:off x="6975298" y="2907473"/>
            <a:ext cx="1947672" cy="1880187"/>
            <a:chOff x="7007735" y="2904360"/>
            <a:chExt cx="1947672" cy="1880187"/>
          </a:xfrm>
        </p:grpSpPr>
        <p:grpSp>
          <p:nvGrpSpPr>
            <p:cNvPr id="545" name="Group 544"/>
            <p:cNvGrpSpPr/>
            <p:nvPr/>
          </p:nvGrpSpPr>
          <p:grpSpPr>
            <a:xfrm>
              <a:off x="7007735" y="2904360"/>
              <a:ext cx="1947672" cy="1880187"/>
              <a:chOff x="7077313" y="4216331"/>
              <a:chExt cx="1947672" cy="1880187"/>
            </a:xfrm>
          </p:grpSpPr>
          <p:sp>
            <p:nvSpPr>
              <p:cNvPr id="571" name="Rectangle 570"/>
              <p:cNvSpPr/>
              <p:nvPr/>
            </p:nvSpPr>
            <p:spPr>
              <a:xfrm>
                <a:off x="7077313" y="4216331"/>
                <a:ext cx="1947672" cy="1880187"/>
              </a:xfrm>
              <a:prstGeom prst="rect">
                <a:avLst/>
              </a:prstGeom>
              <a:solidFill>
                <a:srgbClr val="E6F4F5">
                  <a:alpha val="80000"/>
                </a:srgbClr>
              </a:solidFill>
              <a:ln>
                <a:solidFill>
                  <a:schemeClr val="bg1">
                    <a:lumMod val="75000"/>
                    <a:alpha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516" name="Group 515"/>
              <p:cNvGrpSpPr/>
              <p:nvPr/>
            </p:nvGrpSpPr>
            <p:grpSpPr>
              <a:xfrm>
                <a:off x="7157660" y="4289336"/>
                <a:ext cx="962406" cy="824502"/>
                <a:chOff x="6869591" y="3822324"/>
                <a:chExt cx="962406" cy="824502"/>
              </a:xfrm>
            </p:grpSpPr>
            <p:sp>
              <p:nvSpPr>
                <p:cNvPr id="325" name="Hexagon 324"/>
                <p:cNvSpPr/>
                <p:nvPr/>
              </p:nvSpPr>
              <p:spPr>
                <a:xfrm>
                  <a:off x="6869591" y="3822324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513" name="Group 512"/>
                <p:cNvGrpSpPr/>
                <p:nvPr/>
              </p:nvGrpSpPr>
              <p:grpSpPr>
                <a:xfrm>
                  <a:off x="7014134" y="3881375"/>
                  <a:ext cx="673321" cy="706400"/>
                  <a:chOff x="7014134" y="3881375"/>
                  <a:chExt cx="673321" cy="706400"/>
                </a:xfrm>
              </p:grpSpPr>
              <p:pic>
                <p:nvPicPr>
                  <p:cNvPr id="327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52940" y="3881375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328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2895" y="3957575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330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14134" y="4037900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512" name="Picture 511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16774" y="4150963"/>
                    <a:ext cx="322097" cy="32209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42" name="Group 541"/>
              <p:cNvGrpSpPr/>
              <p:nvPr/>
            </p:nvGrpSpPr>
            <p:grpSpPr>
              <a:xfrm>
                <a:off x="7152718" y="5183140"/>
                <a:ext cx="962406" cy="824502"/>
                <a:chOff x="7152718" y="5183140"/>
                <a:chExt cx="962406" cy="824502"/>
              </a:xfrm>
            </p:grpSpPr>
            <p:sp>
              <p:nvSpPr>
                <p:cNvPr id="443" name="Hexagon 442"/>
                <p:cNvSpPr/>
                <p:nvPr/>
              </p:nvSpPr>
              <p:spPr>
                <a:xfrm>
                  <a:off x="7152718" y="5183140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541" name="Group 540"/>
                <p:cNvGrpSpPr/>
                <p:nvPr/>
              </p:nvGrpSpPr>
              <p:grpSpPr>
                <a:xfrm>
                  <a:off x="7297261" y="5242191"/>
                  <a:ext cx="673321" cy="706400"/>
                  <a:chOff x="7297261" y="5242191"/>
                  <a:chExt cx="673321" cy="706400"/>
                </a:xfrm>
              </p:grpSpPr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7297261" y="5242191"/>
                    <a:ext cx="673321" cy="706400"/>
                    <a:chOff x="6870571" y="4152548"/>
                    <a:chExt cx="673321" cy="706400"/>
                  </a:xfrm>
                </p:grpSpPr>
                <p:pic>
                  <p:nvPicPr>
                    <p:cNvPr id="445" name="pasted-image.pdf" descr="pasted-image.pdf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colorTemperature colorTemp="5093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009377" y="4152548"/>
                      <a:ext cx="534515" cy="549875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>
                      <a:outerShdw blurRad="254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446" name="pasted-image.pdf" descr="pasted-image.pdf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colorTemperature colorTemp="5093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49332" y="4228748"/>
                      <a:ext cx="534515" cy="549875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>
                      <a:outerShdw blurRad="254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447" name="pasted-image.pdf" descr="pasted-image.pdf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colorTemperature colorTemp="5093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70571" y="4309073"/>
                      <a:ext cx="534515" cy="549875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>
                      <a:outerShdw blurRad="254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pic>
                <p:nvPicPr>
                  <p:cNvPr id="129" name="Picture 128"/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32670" y="5528371"/>
                    <a:ext cx="263695" cy="263695"/>
                  </a:xfrm>
                  <a:prstGeom prst="rect">
                    <a:avLst/>
                  </a:prstGeom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</p:grpSp>
        <p:grpSp>
          <p:nvGrpSpPr>
            <p:cNvPr id="580" name="Group 579"/>
            <p:cNvGrpSpPr/>
            <p:nvPr/>
          </p:nvGrpSpPr>
          <p:grpSpPr>
            <a:xfrm>
              <a:off x="7916615" y="3434266"/>
              <a:ext cx="962406" cy="824502"/>
              <a:chOff x="8340934" y="1854689"/>
              <a:chExt cx="962406" cy="824502"/>
            </a:xfrm>
          </p:grpSpPr>
          <p:grpSp>
            <p:nvGrpSpPr>
              <p:cNvPr id="592" name="Group 591"/>
              <p:cNvGrpSpPr/>
              <p:nvPr/>
            </p:nvGrpSpPr>
            <p:grpSpPr>
              <a:xfrm>
                <a:off x="8340934" y="1854689"/>
                <a:ext cx="962406" cy="824502"/>
                <a:chOff x="7152718" y="5183140"/>
                <a:chExt cx="962406" cy="824502"/>
              </a:xfrm>
            </p:grpSpPr>
            <p:sp>
              <p:nvSpPr>
                <p:cNvPr id="593" name="Hexagon 592"/>
                <p:cNvSpPr/>
                <p:nvPr/>
              </p:nvSpPr>
              <p:spPr>
                <a:xfrm>
                  <a:off x="7152718" y="5183140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595" name="Group 594"/>
                <p:cNvGrpSpPr/>
                <p:nvPr/>
              </p:nvGrpSpPr>
              <p:grpSpPr>
                <a:xfrm>
                  <a:off x="7297261" y="5242191"/>
                  <a:ext cx="673321" cy="706400"/>
                  <a:chOff x="6870571" y="4152548"/>
                  <a:chExt cx="673321" cy="706400"/>
                </a:xfrm>
              </p:grpSpPr>
              <p:pic>
                <p:nvPicPr>
                  <p:cNvPr id="597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9377" y="41525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598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49332" y="42287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599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70571" y="4309073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644" name="Picture 643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9828" y="2199916"/>
                <a:ext cx="292931" cy="2791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206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85000"/>
              <a:lumOff val="15000"/>
            </a:schemeClr>
          </a:solidFill>
        </a:ln>
      </a:spPr>
      <a:bodyPr wrap="none" rtlCol="0" anchor="ctr"/>
      <a:lstStyle>
        <a:defPPr algn="ctr">
          <a:defRPr sz="140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31406</TotalTime>
  <Words>9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437</cp:revision>
  <dcterms:created xsi:type="dcterms:W3CDTF">2017-08-11T17:18:23Z</dcterms:created>
  <dcterms:modified xsi:type="dcterms:W3CDTF">2018-07-11T19:52:11Z</dcterms:modified>
  <cp:category/>
</cp:coreProperties>
</file>