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89447" autoAdjust="0"/>
  </p:normalViewPr>
  <p:slideViewPr>
    <p:cSldViewPr>
      <p:cViewPr>
        <p:scale>
          <a:sx n="170" d="100"/>
          <a:sy n="170" d="100"/>
        </p:scale>
        <p:origin x="-96" y="-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microsoft.com/office/2007/relationships/hdphoto" Target="../media/hdphoto2.wdp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Elbow Connector 614"/>
          <p:cNvCxnSpPr>
            <a:stCxn id="216" idx="3"/>
            <a:endCxn id="612" idx="1"/>
          </p:cNvCxnSpPr>
          <p:nvPr/>
        </p:nvCxnSpPr>
        <p:spPr>
          <a:xfrm flipV="1">
            <a:off x="5616361" y="2793707"/>
            <a:ext cx="2148047" cy="54517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4044381" y="2655675"/>
            <a:ext cx="1571980" cy="1366412"/>
          </a:xfrm>
          <a:prstGeom prst="roundRect">
            <a:avLst>
              <a:gd name="adj" fmla="val 7153"/>
            </a:avLst>
          </a:prstGeom>
          <a:solidFill>
            <a:schemeClr val="accent6">
              <a:lumMod val="20000"/>
              <a:lumOff val="80000"/>
              <a:alpha val="51000"/>
            </a:schemeClr>
          </a:solidFill>
          <a:ln w="349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1" name="Elbow Connector 280"/>
          <p:cNvCxnSpPr>
            <a:stCxn id="187" idx="3"/>
            <a:endCxn id="216" idx="1"/>
          </p:cNvCxnSpPr>
          <p:nvPr/>
        </p:nvCxnSpPr>
        <p:spPr>
          <a:xfrm>
            <a:off x="3634305" y="2321426"/>
            <a:ext cx="410076" cy="10174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85" idx="3"/>
            <a:endCxn id="216" idx="1"/>
          </p:cNvCxnSpPr>
          <p:nvPr/>
        </p:nvCxnSpPr>
        <p:spPr>
          <a:xfrm>
            <a:off x="3338734" y="2928451"/>
            <a:ext cx="705647" cy="41043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198" idx="3"/>
            <a:endCxn id="216" idx="1"/>
          </p:cNvCxnSpPr>
          <p:nvPr/>
        </p:nvCxnSpPr>
        <p:spPr>
          <a:xfrm flipV="1">
            <a:off x="3338734" y="3338881"/>
            <a:ext cx="705647" cy="20344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87" idx="3"/>
            <a:endCxn id="216" idx="1"/>
          </p:cNvCxnSpPr>
          <p:nvPr/>
        </p:nvCxnSpPr>
        <p:spPr>
          <a:xfrm flipV="1">
            <a:off x="3634305" y="3338881"/>
            <a:ext cx="410076" cy="81845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/>
          <p:cNvGrpSpPr/>
          <p:nvPr/>
        </p:nvGrpSpPr>
        <p:grpSpPr>
          <a:xfrm>
            <a:off x="1981200" y="3268004"/>
            <a:ext cx="1357534" cy="548640"/>
            <a:chOff x="1625438" y="3581400"/>
            <a:chExt cx="1357534" cy="548640"/>
          </a:xfrm>
        </p:grpSpPr>
        <p:pic>
          <p:nvPicPr>
            <p:cNvPr id="19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725547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362550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438" y="3581400"/>
              <a:ext cx="573865" cy="548640"/>
            </a:xfrm>
            <a:prstGeom prst="rect">
              <a:avLst/>
            </a:prstGeom>
          </p:spPr>
        </p:pic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43" y="2848996"/>
            <a:ext cx="1363787" cy="967648"/>
          </a:xfrm>
          <a:prstGeom prst="rect">
            <a:avLst/>
          </a:prstGeom>
        </p:spPr>
      </p:pic>
      <p:grpSp>
        <p:nvGrpSpPr>
          <p:cNvPr id="360" name="Group 359"/>
          <p:cNvGrpSpPr/>
          <p:nvPr/>
        </p:nvGrpSpPr>
        <p:grpSpPr>
          <a:xfrm>
            <a:off x="1999240" y="2666188"/>
            <a:ext cx="1339494" cy="524524"/>
            <a:chOff x="1639636" y="2919218"/>
            <a:chExt cx="1339494" cy="524524"/>
          </a:xfrm>
        </p:grpSpPr>
        <p:pic>
          <p:nvPicPr>
            <p:cNvPr id="185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0146" y="295126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8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051306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36" y="2919218"/>
              <a:ext cx="548640" cy="524524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2286000" y="3895076"/>
            <a:ext cx="1348305" cy="524524"/>
            <a:chOff x="1634667" y="4261486"/>
            <a:chExt cx="1348305" cy="524524"/>
          </a:xfrm>
        </p:grpSpPr>
        <p:pic>
          <p:nvPicPr>
            <p:cNvPr id="2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4293534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06041" y="4393574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67" y="4261486"/>
              <a:ext cx="548640" cy="524524"/>
            </a:xfrm>
            <a:prstGeom prst="rect">
              <a:avLst/>
            </a:prstGeom>
          </p:spPr>
        </p:pic>
      </p:grpSp>
      <p:grpSp>
        <p:nvGrpSpPr>
          <p:cNvPr id="441" name="Group 440"/>
          <p:cNvGrpSpPr/>
          <p:nvPr/>
        </p:nvGrpSpPr>
        <p:grpSpPr>
          <a:xfrm>
            <a:off x="2295443" y="2059721"/>
            <a:ext cx="1338862" cy="523408"/>
            <a:chOff x="2066629" y="2351356"/>
            <a:chExt cx="1338862" cy="523408"/>
          </a:xfrm>
        </p:grpSpPr>
        <p:pic>
          <p:nvPicPr>
            <p:cNvPr id="1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6507" y="238284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638003" y="2482886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629" y="2351356"/>
              <a:ext cx="548640" cy="523408"/>
            </a:xfrm>
            <a:prstGeom prst="rect">
              <a:avLst/>
            </a:prstGeom>
          </p:spPr>
        </p:pic>
      </p:grpSp>
      <p:cxnSp>
        <p:nvCxnSpPr>
          <p:cNvPr id="575" name="Elbow Connector 574"/>
          <p:cNvCxnSpPr>
            <a:stCxn id="216" idx="3"/>
            <a:endCxn id="567" idx="1"/>
          </p:cNvCxnSpPr>
          <p:nvPr/>
        </p:nvCxnSpPr>
        <p:spPr>
          <a:xfrm flipV="1">
            <a:off x="5616361" y="3128505"/>
            <a:ext cx="466862" cy="2103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" name="Picture 6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81" y="4299941"/>
            <a:ext cx="482678" cy="296448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280" name="Elbow Connector 279"/>
          <p:cNvCxnSpPr>
            <a:stCxn id="216" idx="3"/>
          </p:cNvCxnSpPr>
          <p:nvPr/>
        </p:nvCxnSpPr>
        <p:spPr>
          <a:xfrm>
            <a:off x="5616361" y="3338881"/>
            <a:ext cx="1349277" cy="890942"/>
          </a:xfrm>
          <a:prstGeom prst="bentConnector3">
            <a:avLst>
              <a:gd name="adj1" fmla="val 27781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2" name="Group 581"/>
          <p:cNvGrpSpPr/>
          <p:nvPr/>
        </p:nvGrpSpPr>
        <p:grpSpPr>
          <a:xfrm>
            <a:off x="6083223" y="2188411"/>
            <a:ext cx="1943934" cy="1880187"/>
            <a:chOff x="6092546" y="2173024"/>
            <a:chExt cx="1943934" cy="1880187"/>
          </a:xfrm>
        </p:grpSpPr>
        <p:sp>
          <p:nvSpPr>
            <p:cNvPr id="567" name="Rectangle 566"/>
            <p:cNvSpPr/>
            <p:nvPr/>
          </p:nvSpPr>
          <p:spPr>
            <a:xfrm>
              <a:off x="6092546" y="2173024"/>
              <a:ext cx="1943934" cy="1880187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49" name="Group 1048"/>
            <p:cNvGrpSpPr/>
            <p:nvPr/>
          </p:nvGrpSpPr>
          <p:grpSpPr>
            <a:xfrm>
              <a:off x="6191121" y="3168351"/>
              <a:ext cx="962406" cy="824502"/>
              <a:chOff x="8365690" y="291159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20" name="Group 419"/>
              <p:cNvGrpSpPr/>
              <p:nvPr/>
            </p:nvGrpSpPr>
            <p:grpSpPr>
              <a:xfrm>
                <a:off x="8365690" y="2911597"/>
                <a:ext cx="962406" cy="824502"/>
                <a:chOff x="7953376" y="5039279"/>
                <a:chExt cx="962406" cy="824502"/>
              </a:xfrm>
            </p:grpSpPr>
            <p:sp>
              <p:nvSpPr>
                <p:cNvPr id="421" name="Hexagon 420"/>
                <p:cNvSpPr/>
                <p:nvPr/>
              </p:nvSpPr>
              <p:spPr>
                <a:xfrm>
                  <a:off x="7953376" y="5039279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422" name="Group 421"/>
                <p:cNvGrpSpPr/>
                <p:nvPr/>
              </p:nvGrpSpPr>
              <p:grpSpPr>
                <a:xfrm>
                  <a:off x="8097919" y="5098330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423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4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5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426" name="Picture 42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821">
                <a:off x="8612899" y="3244645"/>
                <a:ext cx="324471" cy="324471"/>
              </a:xfrm>
              <a:prstGeom prst="rect">
                <a:avLst/>
              </a:prstGeom>
            </p:spPr>
          </p:pic>
        </p:grpSp>
        <p:grpSp>
          <p:nvGrpSpPr>
            <p:cNvPr id="1052" name="Group 1051"/>
            <p:cNvGrpSpPr/>
            <p:nvPr/>
          </p:nvGrpSpPr>
          <p:grpSpPr>
            <a:xfrm>
              <a:off x="6191121" y="2267649"/>
              <a:ext cx="962406" cy="824502"/>
              <a:chOff x="5029143" y="537326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7" name="Hexagon 436"/>
              <p:cNvSpPr/>
              <p:nvPr/>
            </p:nvSpPr>
            <p:spPr>
              <a:xfrm>
                <a:off x="5029143" y="5373267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5173685" y="5432318"/>
                <a:ext cx="673321" cy="706400"/>
                <a:chOff x="6587851" y="4236330"/>
                <a:chExt cx="673321" cy="706400"/>
              </a:xfrm>
            </p:grpSpPr>
            <p:pic>
              <p:nvPicPr>
                <p:cNvPr id="346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6657" y="42363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4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6612" y="43125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4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7851" y="4392855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62" name="Hexagon 1037"/>
                <p:cNvSpPr/>
                <p:nvPr/>
              </p:nvSpPr>
              <p:spPr>
                <a:xfrm rot="5400000">
                  <a:off x="6704130" y="4540500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363" name="Picture 362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294" y="4507799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461" name="Hexagon 460"/>
            <p:cNvSpPr/>
            <p:nvPr/>
          </p:nvSpPr>
          <p:spPr>
            <a:xfrm>
              <a:off x="7008984" y="2715905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7153527" y="2774956"/>
              <a:ext cx="673321" cy="706400"/>
              <a:chOff x="7842152" y="3407874"/>
              <a:chExt cx="673321" cy="706400"/>
            </a:xfrm>
          </p:grpSpPr>
          <p:pic>
            <p:nvPicPr>
              <p:cNvPr id="463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80958" y="34078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4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20913" y="34840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5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842152" y="3564399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1" name="Group 630"/>
          <p:cNvGrpSpPr/>
          <p:nvPr/>
        </p:nvGrpSpPr>
        <p:grpSpPr>
          <a:xfrm>
            <a:off x="7764408" y="1853613"/>
            <a:ext cx="1989192" cy="1880187"/>
            <a:chOff x="8964490" y="1810966"/>
            <a:chExt cx="1989192" cy="1880187"/>
          </a:xfrm>
        </p:grpSpPr>
        <p:sp>
          <p:nvSpPr>
            <p:cNvPr id="612" name="Rectangle 611"/>
            <p:cNvSpPr/>
            <p:nvPr/>
          </p:nvSpPr>
          <p:spPr>
            <a:xfrm>
              <a:off x="8964490" y="1810966"/>
              <a:ext cx="1989192" cy="1880187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90" name="Group 589"/>
            <p:cNvGrpSpPr/>
            <p:nvPr/>
          </p:nvGrpSpPr>
          <p:grpSpPr>
            <a:xfrm>
              <a:off x="9921140" y="2361298"/>
              <a:ext cx="962406" cy="824502"/>
              <a:chOff x="7391400" y="3635450"/>
              <a:chExt cx="962406" cy="824502"/>
            </a:xfrm>
          </p:grpSpPr>
          <p:sp>
            <p:nvSpPr>
              <p:cNvPr id="606" name="Hexagon 605"/>
              <p:cNvSpPr/>
              <p:nvPr/>
            </p:nvSpPr>
            <p:spPr>
              <a:xfrm>
                <a:off x="7391400" y="3635450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07" name="Group 606"/>
              <p:cNvGrpSpPr/>
              <p:nvPr/>
            </p:nvGrpSpPr>
            <p:grpSpPr>
              <a:xfrm>
                <a:off x="7535943" y="3694501"/>
                <a:ext cx="673321" cy="706400"/>
                <a:chOff x="7510105" y="3700681"/>
                <a:chExt cx="673321" cy="706400"/>
              </a:xfrm>
            </p:grpSpPr>
            <p:pic>
              <p:nvPicPr>
                <p:cNvPr id="60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911" y="37006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09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8866" y="37768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0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105" y="3857206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1" name="Picture 610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262" y="3974668"/>
                  <a:ext cx="334200" cy="3149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Group 652"/>
            <p:cNvGrpSpPr/>
            <p:nvPr/>
          </p:nvGrpSpPr>
          <p:grpSpPr>
            <a:xfrm>
              <a:off x="9103277" y="2793342"/>
              <a:ext cx="962406" cy="824502"/>
              <a:chOff x="5029143" y="537326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4" name="Hexagon 653"/>
              <p:cNvSpPr/>
              <p:nvPr/>
            </p:nvSpPr>
            <p:spPr>
              <a:xfrm>
                <a:off x="5029143" y="5373267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55" name="Group 654"/>
              <p:cNvGrpSpPr/>
              <p:nvPr/>
            </p:nvGrpSpPr>
            <p:grpSpPr>
              <a:xfrm>
                <a:off x="5173685" y="5432318"/>
                <a:ext cx="673321" cy="706400"/>
                <a:chOff x="6587851" y="4236330"/>
                <a:chExt cx="673321" cy="706400"/>
              </a:xfrm>
            </p:grpSpPr>
            <p:pic>
              <p:nvPicPr>
                <p:cNvPr id="656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6657" y="42363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6612" y="43125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7851" y="4392855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9" name="Hexagon 1037"/>
                <p:cNvSpPr/>
                <p:nvPr/>
              </p:nvSpPr>
              <p:spPr>
                <a:xfrm rot="5400000">
                  <a:off x="6704130" y="4540500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660" name="Picture 659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294" y="4507799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84" name="Group 583"/>
            <p:cNvGrpSpPr/>
            <p:nvPr/>
          </p:nvGrpSpPr>
          <p:grpSpPr>
            <a:xfrm>
              <a:off x="9105970" y="1896746"/>
              <a:ext cx="962406" cy="824502"/>
              <a:chOff x="8356856" y="1870635"/>
              <a:chExt cx="962406" cy="824502"/>
            </a:xfrm>
          </p:grpSpPr>
          <p:grpSp>
            <p:nvGrpSpPr>
              <p:cNvPr id="664" name="Group 663"/>
              <p:cNvGrpSpPr/>
              <p:nvPr/>
            </p:nvGrpSpPr>
            <p:grpSpPr>
              <a:xfrm>
                <a:off x="8356856" y="1870635"/>
                <a:ext cx="962406" cy="824502"/>
                <a:chOff x="7152718" y="5183140"/>
                <a:chExt cx="962406" cy="824502"/>
              </a:xfrm>
            </p:grpSpPr>
            <p:sp>
              <p:nvSpPr>
                <p:cNvPr id="666" name="Hexagon 665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667" name="Group 666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66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6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7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583" name="Picture 582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1788" y="2223389"/>
                <a:ext cx="252000" cy="252000"/>
              </a:xfrm>
              <a:prstGeom prst="rect">
                <a:avLst/>
              </a:prstGeom>
            </p:spPr>
          </p:pic>
        </p:grpSp>
      </p:grpSp>
      <p:grpSp>
        <p:nvGrpSpPr>
          <p:cNvPr id="630" name="Group 629"/>
          <p:cNvGrpSpPr/>
          <p:nvPr/>
        </p:nvGrpSpPr>
        <p:grpSpPr>
          <a:xfrm>
            <a:off x="6975298" y="2890469"/>
            <a:ext cx="1989192" cy="1880187"/>
            <a:chOff x="6975298" y="2890469"/>
            <a:chExt cx="1989192" cy="1880187"/>
          </a:xfrm>
        </p:grpSpPr>
        <p:grpSp>
          <p:nvGrpSpPr>
            <p:cNvPr id="545" name="Group 544"/>
            <p:cNvGrpSpPr/>
            <p:nvPr/>
          </p:nvGrpSpPr>
          <p:grpSpPr>
            <a:xfrm>
              <a:off x="6975298" y="2890469"/>
              <a:ext cx="1989192" cy="1880187"/>
              <a:chOff x="7044876" y="4202440"/>
              <a:chExt cx="1989192" cy="1880187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7044876" y="4202440"/>
                <a:ext cx="1989192" cy="1880187"/>
              </a:xfrm>
              <a:prstGeom prst="rect">
                <a:avLst/>
              </a:prstGeom>
              <a:solidFill>
                <a:srgbClr val="E6F4F5">
                  <a:alpha val="80000"/>
                </a:srgbClr>
              </a:solidFill>
              <a:ln>
                <a:solidFill>
                  <a:schemeClr val="bg1">
                    <a:lumMod val="75000"/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16" name="Group 515"/>
              <p:cNvGrpSpPr/>
              <p:nvPr/>
            </p:nvGrpSpPr>
            <p:grpSpPr>
              <a:xfrm>
                <a:off x="7157660" y="4289336"/>
                <a:ext cx="962406" cy="824502"/>
                <a:chOff x="6869591" y="3822324"/>
                <a:chExt cx="962406" cy="824502"/>
              </a:xfrm>
            </p:grpSpPr>
            <p:sp>
              <p:nvSpPr>
                <p:cNvPr id="325" name="Hexagon 324"/>
                <p:cNvSpPr/>
                <p:nvPr/>
              </p:nvSpPr>
              <p:spPr>
                <a:xfrm>
                  <a:off x="6869591" y="3822324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13" name="Group 512"/>
                <p:cNvGrpSpPr/>
                <p:nvPr/>
              </p:nvGrpSpPr>
              <p:grpSpPr>
                <a:xfrm>
                  <a:off x="7014134" y="3881375"/>
                  <a:ext cx="673321" cy="706400"/>
                  <a:chOff x="7014134" y="3881375"/>
                  <a:chExt cx="673321" cy="706400"/>
                </a:xfrm>
              </p:grpSpPr>
              <p:pic>
                <p:nvPicPr>
                  <p:cNvPr id="32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52940" y="38813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2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2895" y="39575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3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4134" y="4037900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6774" y="4150963"/>
                    <a:ext cx="322097" cy="3220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2" name="Group 541"/>
              <p:cNvGrpSpPr/>
              <p:nvPr/>
            </p:nvGrpSpPr>
            <p:grpSpPr>
              <a:xfrm>
                <a:off x="7152718" y="5183140"/>
                <a:ext cx="962406" cy="824502"/>
                <a:chOff x="7152718" y="5183140"/>
                <a:chExt cx="962406" cy="824502"/>
              </a:xfrm>
            </p:grpSpPr>
            <p:sp>
              <p:nvSpPr>
                <p:cNvPr id="443" name="Hexagon 44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41" name="Group 540"/>
                <p:cNvGrpSpPr/>
                <p:nvPr/>
              </p:nvGrpSpPr>
              <p:grpSpPr>
                <a:xfrm>
                  <a:off x="7297261" y="5242191"/>
                  <a:ext cx="673321" cy="706400"/>
                  <a:chOff x="7297261" y="5242191"/>
                  <a:chExt cx="673321" cy="706400"/>
                </a:xfrm>
              </p:grpSpPr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7297261" y="5242191"/>
                    <a:ext cx="673321" cy="706400"/>
                    <a:chOff x="6870571" y="4152548"/>
                    <a:chExt cx="673321" cy="706400"/>
                  </a:xfrm>
                </p:grpSpPr>
                <p:pic>
                  <p:nvPicPr>
                    <p:cNvPr id="445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09377" y="41525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6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49332" y="42287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7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0571" y="4309073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2670" y="5528371"/>
                    <a:ext cx="263695" cy="263695"/>
                  </a:xfrm>
                  <a:prstGeom prst="rect">
                    <a:avLst/>
                  </a:prstGeom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</p:grpSp>
        <p:grpSp>
          <p:nvGrpSpPr>
            <p:cNvPr id="580" name="Group 579"/>
            <p:cNvGrpSpPr/>
            <p:nvPr/>
          </p:nvGrpSpPr>
          <p:grpSpPr>
            <a:xfrm>
              <a:off x="7916615" y="3434266"/>
              <a:ext cx="962406" cy="824502"/>
              <a:chOff x="8340934" y="1854689"/>
              <a:chExt cx="962406" cy="824502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8340934" y="1854689"/>
                <a:ext cx="962406" cy="824502"/>
                <a:chOff x="7152718" y="5183140"/>
                <a:chExt cx="962406" cy="824502"/>
              </a:xfrm>
            </p:grpSpPr>
            <p:sp>
              <p:nvSpPr>
                <p:cNvPr id="593" name="Hexagon 59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59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644" name="Picture 643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9828" y="2199916"/>
                <a:ext cx="292931" cy="2791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0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31393</TotalTime>
  <Words>9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433</cp:revision>
  <dcterms:created xsi:type="dcterms:W3CDTF">2017-08-11T17:18:23Z</dcterms:created>
  <dcterms:modified xsi:type="dcterms:W3CDTF">2018-07-13T14:00:46Z</dcterms:modified>
  <cp:category/>
</cp:coreProperties>
</file>