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0" autoAdjust="0"/>
    <p:restoredTop sz="89418" autoAdjust="0"/>
  </p:normalViewPr>
  <p:slideViewPr>
    <p:cSldViewPr>
      <p:cViewPr>
        <p:scale>
          <a:sx n="170" d="100"/>
          <a:sy n="170" d="100"/>
        </p:scale>
        <p:origin x="-3304" y="-1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1479343" cy="797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29000"/>
            <a:ext cx="1379123" cy="644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322285"/>
            <a:ext cx="1102299" cy="6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7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85000"/>
              <a:lumOff val="15000"/>
            </a:schemeClr>
          </a:solidFill>
        </a:ln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37868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447</cp:revision>
  <dcterms:created xsi:type="dcterms:W3CDTF">2017-08-11T17:18:23Z</dcterms:created>
  <dcterms:modified xsi:type="dcterms:W3CDTF">2018-07-18T01:56:53Z</dcterms:modified>
  <cp:category/>
</cp:coreProperties>
</file>