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8553-D7F7-499F-860D-4C5905C8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52AA4-C901-49E0-AEDC-88ED937D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DEFB-4559-4176-8436-3B7F08ED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14D-AA45-4C9C-B6D7-307B45F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614E-A524-4FA6-96F0-FD63F0FC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BC9-E783-46C9-A2AC-C560C409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371E-816E-4EAB-B5F3-13BCC118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2A2F-5CE3-4B56-9B7E-A4362B3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259B-2F99-4449-99BB-AF68B1C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5631-3D43-4149-B0EA-601AFBCA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70158-4F64-48A9-8471-C2A1A65A8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54B38-AE3C-4282-A1F5-DD6E3BD8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8B46-E6EE-482B-8E8D-BE61F563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E417-E974-43B7-A7CA-7AF51E24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8F1C-1E0A-4E7A-A716-3C6796D3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3438-0CD1-48B1-931A-AD9BBAD8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F7D9-F9B1-4398-992A-AC2F6804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519E-52E3-4EEA-92A1-0EB57328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1885-6289-4AAE-AD74-8DFE011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CA13-0F3A-4808-B103-B7C18215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BDC8-CB76-415E-AE7B-631EDD34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FC17-6FEA-4264-8E29-13D9464E1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B8E-0446-4E5E-8445-34576641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343D-42BD-4642-AFE7-CE4031D5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9CB-BBFD-46D9-98B9-EA473E60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B66E-28E1-4FB3-A4F6-3CF3E76C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F999-CC2E-4BFF-9BC2-D53E39AB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812B-A67D-4ADF-A5D6-2D9938F06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11D-A16D-4EBD-953D-1F85BF3E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A8A4-B625-479C-AAFD-1E592FCC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C752-E157-401A-A9EB-5D2D5A53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4528-6493-48BD-B823-A4194166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1687-D21A-4A15-9086-4F748CC6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9F2E7-7899-449F-BE9F-87877C53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959F8-BE32-42FC-A8C0-75065A52B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06962-D873-4824-9AD4-3E3AC2739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70785-9D0B-43D7-BA23-9DCAC904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92EE7-3088-4520-B1DF-D4A36D0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48DD2-7858-4D22-A10C-9A4B699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4A50-0EA4-4FBB-8C29-65F755EF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8977C-847C-4EEB-8C07-8C4F5B4D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6647B-F747-4DFF-BACB-0155BB8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4BF0-0B3E-48C4-9BBF-CB2B508A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802-FEC1-4953-9ADF-8B701288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16CA2-F77C-4059-9CD4-CEEC7E93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B1B2-22DF-48AD-A73E-7343C0F5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FEAA-E528-45FB-ABD2-058C32B3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086-CC12-4ADB-A19E-6FA05E6E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D29F4-8480-486B-A1E3-977A42E1B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8AA35-9A01-4574-B056-8F7697EC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25C6-46EF-4BCD-86D7-CAA0F8C1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D559F-721F-4972-982F-A76A77DE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86D3-C39F-4457-8BB2-9BD6FC59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5A79E-68C5-494D-A8EB-A8598F81E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45F3C-D162-4A26-972E-1BB4CD80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D6B3-F874-4BEC-A74D-95011289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0C1C-9E06-4E32-9BF5-3279BFE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B982-5ADC-4A76-AF11-0CE13EDE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80E3-138E-439D-8CD4-CD4311A0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32C5-81A1-404A-8D98-F5261652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C73B-6C90-4931-9476-3296385CC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D356-4032-441E-B0B9-B8E53E1EB364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9E99-9C05-450B-BFB3-E6763D3A2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28CD-7AC7-4626-BAD7-D5FE2BD0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52D0-FFF6-4F4A-997D-9E90A143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D32729-3B8C-41C7-A0BB-390FB7C4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0"/>
            <a:ext cx="10455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39FA3-B3C4-4910-9D44-D09540AD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E0B22-70A0-46BF-AB29-9033BB95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4" y="168813"/>
            <a:ext cx="8876714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80E60-063F-4644-A9C4-EC6DEA71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1190625"/>
            <a:ext cx="5438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6D5D1-3CDE-4350-8EC5-0304AE3A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2" y="0"/>
            <a:ext cx="10442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E3B95-85CC-4879-9EA4-91FC0F8645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800" cy="68579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328505-2CE3-468D-93CD-B431DB392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6857998"/>
          </a:xfrm>
        </p:spPr>
      </p:pic>
    </p:spTree>
    <p:extLst>
      <p:ext uri="{BB962C8B-B14F-4D97-AF65-F5344CB8AC3E}">
        <p14:creationId xmlns:p14="http://schemas.microsoft.com/office/powerpoint/2010/main" val="29710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060CB-6888-4ACA-8CCB-F574A72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B558C-090F-456A-8A59-B841C9DD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D83DD-47AD-4635-A498-73212758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" y="0"/>
            <a:ext cx="11988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CDF79-4EA5-4803-934E-CB1C693F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9" y="0"/>
            <a:ext cx="1084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1844374</dc:creator>
  <cp:lastModifiedBy>1844374</cp:lastModifiedBy>
  <cp:revision>3</cp:revision>
  <dcterms:created xsi:type="dcterms:W3CDTF">2019-02-28T11:04:38Z</dcterms:created>
  <dcterms:modified xsi:type="dcterms:W3CDTF">2019-02-28T11:28:49Z</dcterms:modified>
</cp:coreProperties>
</file>