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5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4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3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4E904E-2CB4-4D1C-8BA4-D1B9F723DA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4595-45A9-49DA-BB15-21FECF8F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8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Erika Leigh</dc:creator>
  <cp:lastModifiedBy>Erika Leigh</cp:lastModifiedBy>
  <cp:revision>1</cp:revision>
  <dcterms:created xsi:type="dcterms:W3CDTF">2018-11-15T04:41:38Z</dcterms:created>
  <dcterms:modified xsi:type="dcterms:W3CDTF">2018-11-15T04:41:51Z</dcterms:modified>
</cp:coreProperties>
</file>