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>
        <p:scale>
          <a:sx n="100" d="100"/>
          <a:sy n="100" d="100"/>
        </p:scale>
        <p:origin x="99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31DD-9EE7-14BF-7F13-30FC5CFA9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DEC90-3367-1818-86EC-379D65CAD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57AC-D764-2113-E472-FB840EF3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65B-B3F0-4997-8C1C-230904D0D14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BD7E-37F8-B632-DF73-C7E68A9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1709E-D39A-2805-8670-B2FCB95B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4097-DBC0-4885-9A1D-5A9DFAB2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1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6BD-7799-2522-8C57-DEEA276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B1B52-7674-783E-9D8A-AA0A24AA9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4326-3A74-7377-9F61-EBEDEC97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65B-B3F0-4997-8C1C-230904D0D14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E76B3-BB3F-06FB-16F3-EB773AE0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B8420-5078-8542-54AA-FDA69D9C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4097-DBC0-4885-9A1D-5A9DFAB2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A6205-26A7-C3D8-3294-E04D80292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261A8-F2DB-CFD8-7785-819DA32DE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B935-BFF9-2420-F8E3-F83A4A29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65B-B3F0-4997-8C1C-230904D0D14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32442-EFAF-FE6F-27B5-AB47819C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F3757-58BF-A520-A2E1-419E5899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4097-DBC0-4885-9A1D-5A9DFAB2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4E24-AD98-22B9-2E53-58BD44D2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E177-82C6-C873-FEC8-4E11D5C0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02F36-74A0-2623-8B94-1C73C861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65B-B3F0-4997-8C1C-230904D0D14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FE7EB-7F55-9E1E-68CB-968EA209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27D9-4C94-7BCD-E1CF-E99D8A62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4097-DBC0-4885-9A1D-5A9DFAB2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1B3E-EBFD-7F20-AAFE-A6D8D06E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005A1-FC69-4797-5D75-063CF9FA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F7B1-5C18-A66A-CA18-24754C04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65B-B3F0-4997-8C1C-230904D0D14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1521-CFFF-54F0-93B5-0F7095F9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8523-25F2-716E-A16F-A2C3C0C0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4097-DBC0-4885-9A1D-5A9DFAB2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B838-3CDC-C054-BB7A-E67F650B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E5C7-0885-857F-789A-E186DC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30C72-7220-D196-2F6F-1DAA96876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9AA9F-E69F-028A-28D6-6026E1BA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65B-B3F0-4997-8C1C-230904D0D14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E09BA-1A0E-661D-178F-EF5F3449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C414-1447-87DA-C292-C638D8A4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4097-DBC0-4885-9A1D-5A9DFAB2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3786-15EB-0BCD-77A6-6A128448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A308-C81B-7A44-20E5-25BFE48EA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D5DE3-0292-0784-08A8-D7E0EDE28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D93C4-F722-3567-E05D-823709800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068CF-5E11-D0D1-B827-9C0344661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7A330-D033-7FC8-2D84-3A4994D9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65B-B3F0-4997-8C1C-230904D0D14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3EA0C-758F-F540-AA12-C08A32D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BD486-29BC-B037-DC70-2960B243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4097-DBC0-4885-9A1D-5A9DFAB2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8DB7-B099-1A84-452B-A5DA5BAD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08CD9-3F96-6DA3-5A95-7C9CF353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65B-B3F0-4997-8C1C-230904D0D14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D841-64C7-C513-CC43-0AC6A984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50444-A35D-BC81-D1CD-8AA406C5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4097-DBC0-4885-9A1D-5A9DFAB2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60B26-DA3A-EFB5-2D4C-5AD7B0C4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65B-B3F0-4997-8C1C-230904D0D14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DA707-68E1-9534-6058-B535170C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B12D1-B953-DB19-B4E6-5099D985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4097-DBC0-4885-9A1D-5A9DFAB2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B3E1-D258-7C5F-4449-C8936A7B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C725-7D1C-A4B2-C5CE-83B98306F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9A9E-A8D3-46E0-1B84-A182A734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12335-2BAA-3986-40FA-623D5541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65B-B3F0-4997-8C1C-230904D0D14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8665-6911-6583-88D4-0133B966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7311-91D8-A537-3B65-57D8E515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4097-DBC0-4885-9A1D-5A9DFAB2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7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C75D-337A-FA75-66B3-C7EE5C3F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E8F84-D5CC-0A5D-78DE-5D8E82026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6C689-C7B1-00B8-F8F5-A5F138A29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FEB82-A75B-63D6-75D5-061ED125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565B-B3F0-4997-8C1C-230904D0D14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D791B-E772-B606-A535-CE7BD0DB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7A372-6D20-526F-503F-FE838145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4097-DBC0-4885-9A1D-5A9DFAB2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6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31A3-7333-D11C-790D-BC76AC63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D460-E5D2-9597-5137-0BA81B1D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7A3AF-70D5-A95F-4438-D3DB2B8E6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565B-B3F0-4997-8C1C-230904D0D14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5268-AE32-353F-079C-C5AABFA18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37AE-452D-34C5-6DE8-B55F2A825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4097-DBC0-4885-9A1D-5A9DFAB27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6DDF549-ED39-2F67-8427-A0EDEE4EB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200774" y="1590676"/>
            <a:ext cx="4991101" cy="2944312"/>
          </a:xfrm>
          <a:prstGeom prst="rect">
            <a:avLst/>
          </a:prstGeom>
        </p:spPr>
      </p:pic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0924884-0F34-1F9B-0ABA-48E638164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61"/>
          <a:stretch/>
        </p:blipFill>
        <p:spPr>
          <a:xfrm>
            <a:off x="451677" y="1589588"/>
            <a:ext cx="4895215" cy="2944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A9E3C1-6857-2C9B-EFE9-44D486A68049}"/>
              </a:ext>
            </a:extLst>
          </p:cNvPr>
          <p:cNvSpPr txBox="1"/>
          <p:nvPr/>
        </p:nvSpPr>
        <p:spPr>
          <a:xfrm>
            <a:off x="7776695" y="4501809"/>
            <a:ext cx="183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Global Dataset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C072F-ABAF-F075-0C8D-31A69F0D909D}"/>
              </a:ext>
            </a:extLst>
          </p:cNvPr>
          <p:cNvSpPr txBox="1"/>
          <p:nvPr/>
        </p:nvSpPr>
        <p:spPr>
          <a:xfrm>
            <a:off x="1979655" y="4542885"/>
            <a:ext cx="183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 Work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90D33-7C1C-C056-6750-1B11590FF2D8}"/>
              </a:ext>
            </a:extLst>
          </p:cNvPr>
          <p:cNvSpPr txBox="1"/>
          <p:nvPr/>
        </p:nvSpPr>
        <p:spPr>
          <a:xfrm>
            <a:off x="10110358" y="3727279"/>
            <a:ext cx="1532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 Work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AAD3B-084F-4494-6C3E-D9C7AFA6064C}"/>
              </a:ext>
            </a:extLst>
          </p:cNvPr>
          <p:cNvSpPr txBox="1"/>
          <p:nvPr/>
        </p:nvSpPr>
        <p:spPr>
          <a:xfrm>
            <a:off x="4323550" y="3773446"/>
            <a:ext cx="1532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Global Dataset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AF5CC-E4E3-0622-7BEC-FB2AC78EBD95}"/>
              </a:ext>
            </a:extLst>
          </p:cNvPr>
          <p:cNvSpPr txBox="1"/>
          <p:nvPr/>
        </p:nvSpPr>
        <p:spPr>
          <a:xfrm rot="16200000">
            <a:off x="-632518" y="2918314"/>
            <a:ext cx="183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GigaMultsPerSecond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F31DB1-A6CA-5727-E466-D52759FB000C}"/>
              </a:ext>
            </a:extLst>
          </p:cNvPr>
          <p:cNvSpPr txBox="1"/>
          <p:nvPr/>
        </p:nvSpPr>
        <p:spPr>
          <a:xfrm rot="16200000">
            <a:off x="5179685" y="2964852"/>
            <a:ext cx="183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GigaMultsPerSecond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061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3546193-EA76-D1F9-0405-9A062EA35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25"/>
          <a:stretch/>
        </p:blipFill>
        <p:spPr>
          <a:xfrm>
            <a:off x="493329" y="1814727"/>
            <a:ext cx="5165789" cy="3081123"/>
          </a:xfrm>
          <a:prstGeom prst="rect">
            <a:avLst/>
          </a:prstGeom>
        </p:spPr>
      </p:pic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9759A58-DDF3-D13B-7D6E-BB1762842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5"/>
          <a:stretch/>
        </p:blipFill>
        <p:spPr>
          <a:xfrm>
            <a:off x="6438900" y="1814727"/>
            <a:ext cx="5165789" cy="3081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5563EC-E4B7-A944-0298-20F55F3B9A10}"/>
              </a:ext>
            </a:extLst>
          </p:cNvPr>
          <p:cNvSpPr txBox="1"/>
          <p:nvPr/>
        </p:nvSpPr>
        <p:spPr>
          <a:xfrm>
            <a:off x="8001000" y="4895850"/>
            <a:ext cx="1578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Global Dataset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7B595-1AE4-A912-9EE1-801BE10DC88A}"/>
              </a:ext>
            </a:extLst>
          </p:cNvPr>
          <p:cNvSpPr txBox="1"/>
          <p:nvPr/>
        </p:nvSpPr>
        <p:spPr>
          <a:xfrm>
            <a:off x="4370004" y="3990975"/>
            <a:ext cx="1578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Global Dataset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C6775-1CD9-2806-17E8-E7CFF94BDFF7}"/>
              </a:ext>
            </a:extLst>
          </p:cNvPr>
          <p:cNvSpPr txBox="1"/>
          <p:nvPr/>
        </p:nvSpPr>
        <p:spPr>
          <a:xfrm>
            <a:off x="10534650" y="3990975"/>
            <a:ext cx="130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Work 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4E3AE6-F169-8255-0214-DF05A8386A52}"/>
              </a:ext>
            </a:extLst>
          </p:cNvPr>
          <p:cNvSpPr txBox="1"/>
          <p:nvPr/>
        </p:nvSpPr>
        <p:spPr>
          <a:xfrm>
            <a:off x="2045904" y="4895849"/>
            <a:ext cx="130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Work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F74C-B128-6CBA-6A1F-18A7087D8E3B}"/>
              </a:ext>
            </a:extLst>
          </p:cNvPr>
          <p:cNvSpPr txBox="1"/>
          <p:nvPr/>
        </p:nvSpPr>
        <p:spPr>
          <a:xfrm rot="16200000">
            <a:off x="5424098" y="3228548"/>
            <a:ext cx="183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GigaMultsPerSecond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1166A-EC26-108A-1F79-F623D5A7FC0E}"/>
              </a:ext>
            </a:extLst>
          </p:cNvPr>
          <p:cNvSpPr txBox="1"/>
          <p:nvPr/>
        </p:nvSpPr>
        <p:spPr>
          <a:xfrm rot="16200000">
            <a:off x="-549174" y="3201399"/>
            <a:ext cx="183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GigaMultsPerSecond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071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506D45B-E90F-6D16-CC00-6885D428D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1471612"/>
            <a:ext cx="6562725" cy="3914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1C0DE-3071-FF87-C9E8-BAB6A7E400C3}"/>
              </a:ext>
            </a:extLst>
          </p:cNvPr>
          <p:cNvSpPr txBox="1"/>
          <p:nvPr/>
        </p:nvSpPr>
        <p:spPr>
          <a:xfrm>
            <a:off x="4895850" y="5386387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Array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68CA7-6A9F-012F-55B1-35C6829115FD}"/>
              </a:ext>
            </a:extLst>
          </p:cNvPr>
          <p:cNvSpPr txBox="1"/>
          <p:nvPr/>
        </p:nvSpPr>
        <p:spPr>
          <a:xfrm>
            <a:off x="8248650" y="4424362"/>
            <a:ext cx="163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Work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FDF38-AC53-4F67-0634-053D86A70B40}"/>
              </a:ext>
            </a:extLst>
          </p:cNvPr>
          <p:cNvSpPr txBox="1"/>
          <p:nvPr/>
        </p:nvSpPr>
        <p:spPr>
          <a:xfrm rot="16200000">
            <a:off x="1565224" y="3359615"/>
            <a:ext cx="21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GigaMultsPerSecond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Juichi Lee</dc:creator>
  <cp:lastModifiedBy>Juichi Lee</cp:lastModifiedBy>
  <cp:revision>1</cp:revision>
  <dcterms:created xsi:type="dcterms:W3CDTF">2022-05-30T02:57:53Z</dcterms:created>
  <dcterms:modified xsi:type="dcterms:W3CDTF">2022-05-30T04:03:19Z</dcterms:modified>
</cp:coreProperties>
</file>