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9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9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1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7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9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05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0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6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7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CBEE-2304-4519-80B8-63A7395A4995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290A-BDC1-49FC-A7D3-69D9DC4E58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01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82981" y="508000"/>
            <a:ext cx="5809673" cy="5995238"/>
            <a:chOff x="2382981" y="508000"/>
            <a:chExt cx="5809673" cy="599523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31" t="22028" r="38613" b="13776"/>
            <a:stretch/>
          </p:blipFill>
          <p:spPr>
            <a:xfrm>
              <a:off x="2382981" y="508000"/>
              <a:ext cx="5809673" cy="5995238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85" y="2134984"/>
              <a:ext cx="4529463" cy="2741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32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82981" y="508000"/>
            <a:ext cx="5809673" cy="5995238"/>
            <a:chOff x="2382981" y="508000"/>
            <a:chExt cx="5809673" cy="599523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31" t="22028" r="38613" b="13776"/>
            <a:stretch/>
          </p:blipFill>
          <p:spPr>
            <a:xfrm>
              <a:off x="2382981" y="508000"/>
              <a:ext cx="5809673" cy="5995238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85" y="2134984"/>
              <a:ext cx="4529463" cy="2741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52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82981" y="508000"/>
            <a:ext cx="5809673" cy="5995238"/>
            <a:chOff x="2382981" y="508000"/>
            <a:chExt cx="5809673" cy="599523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31" t="22028" r="38613" b="13776"/>
            <a:stretch/>
          </p:blipFill>
          <p:spPr>
            <a:xfrm>
              <a:off x="2382981" y="508000"/>
              <a:ext cx="5809673" cy="5995238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85" y="2134984"/>
              <a:ext cx="4529463" cy="2741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94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Jeremy</dc:creator>
  <cp:lastModifiedBy>Jeremy</cp:lastModifiedBy>
  <cp:revision>4</cp:revision>
  <dcterms:created xsi:type="dcterms:W3CDTF">2017-04-23T01:44:31Z</dcterms:created>
  <dcterms:modified xsi:type="dcterms:W3CDTF">2017-04-23T02:43:07Z</dcterms:modified>
</cp:coreProperties>
</file>