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8" r:id="rId3"/>
    <p:sldId id="259" r:id="rId4"/>
    <p:sldId id="262" r:id="rId5"/>
    <p:sldId id="264" r:id="rId6"/>
    <p:sldId id="260" r:id="rId7"/>
    <p:sldId id="261"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4/30/2015</a:t>
            </a:fld>
            <a:endParaRPr lang="en-US" dirty="0"/>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4/30/2015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4/30/2015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1D8BD707-D9CF-40AE-B4C6-C98DA3205C09}" type="datetimeFigureOut">
              <a:rPr lang="en-US" smtClean="0"/>
              <a:pPr/>
              <a:t>4/30/2015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4/30/2015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1D8BD707-D9CF-40AE-B4C6-C98DA3205C09}" type="datetimeFigureOut">
              <a:rPr lang="en-US" smtClean="0"/>
              <a:pPr/>
              <a:t>4/30/2015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4/30/2015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4/30/2015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4/30/2015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4/30/2015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4/30/2015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1D8BD707-D9CF-40AE-B4C6-C98DA3205C09}" type="datetimeFigureOut">
              <a:rPr lang="en-US" smtClean="0"/>
              <a:pPr/>
              <a:t>4/30/2015</a:t>
            </a:fld>
            <a:endParaRPr lang="en-US" dirty="0"/>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dirty="0"/>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6F15528-21DE-4FAA-801E-634DDDAF4B2B}" type="slidenum">
              <a:rPr lang="en-US" smtClean="0"/>
              <a:pPr/>
              <a:t>‹#›</a:t>
            </a:fld>
            <a:endParaRPr lang="en-US" dirty="0"/>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www.opensourceforu.com/2013/12/things-know-futexes/" TargetMode="External"/><Relationship Id="rId3" Type="http://schemas.openxmlformats.org/officeDocument/2006/relationships/hyperlink" Target="http://stackoverflow.com/questions/6364314/why-is-a-pthread-mutex-considered-slower-than-a-futex" TargetMode="External"/><Relationship Id="rId7" Type="http://schemas.openxmlformats.org/officeDocument/2006/relationships/hyperlink" Target="http://stackoverflow.com/questions/18559463/what-is-meant-by-fast-path-uncontended-synchronization" TargetMode="External"/><Relationship Id="rId2" Type="http://schemas.openxmlformats.org/officeDocument/2006/relationships/hyperlink" Target="http://www.quora.com/How-different-is-a-futex-from-mutex-conceptually-and-also-implementation-wise" TargetMode="External"/><Relationship Id="rId1" Type="http://schemas.openxmlformats.org/officeDocument/2006/relationships/slideLayout" Target="../slideLayouts/slideLayout2.xml"/><Relationship Id="rId6" Type="http://schemas.openxmlformats.org/officeDocument/2006/relationships/hyperlink" Target="https://www.kernel.org/doc/ols/2002/ols2002-pages-479-495.pdf" TargetMode="External"/><Relationship Id="rId5" Type="http://schemas.openxmlformats.org/officeDocument/2006/relationships/hyperlink" Target="http://locklessinc.com/articles/mutex_cv_futex/" TargetMode="External"/><Relationship Id="rId10" Type="http://schemas.openxmlformats.org/officeDocument/2006/relationships/hyperlink" Target="https://www.kernel.org/doc/Documentation/robust-futexes.txt" TargetMode="External"/><Relationship Id="rId4" Type="http://schemas.openxmlformats.org/officeDocument/2006/relationships/hyperlink" Target="http://man7.org/linux/man-pages/man7/futex.7.html" TargetMode="External"/><Relationship Id="rId9" Type="http://schemas.openxmlformats.org/officeDocument/2006/relationships/hyperlink" Target="http://locklessinc.com/articles/futex_cheat_shee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FUTEX</a:t>
            </a:r>
            <a:endParaRPr lang="en-US" dirty="0"/>
          </a:p>
        </p:txBody>
      </p:sp>
      <p:sp>
        <p:nvSpPr>
          <p:cNvPr id="3" name="Subtitle 2"/>
          <p:cNvSpPr>
            <a:spLocks noGrp="1"/>
          </p:cNvSpPr>
          <p:nvPr>
            <p:ph type="subTitle" idx="1"/>
          </p:nvPr>
        </p:nvSpPr>
        <p:spPr>
          <a:xfrm>
            <a:off x="3657600" y="5410200"/>
            <a:ext cx="6400800" cy="1752600"/>
          </a:xfrm>
        </p:spPr>
        <p:txBody>
          <a:bodyPr/>
          <a:lstStyle/>
          <a:p>
            <a:r>
              <a:rPr lang="en-US" dirty="0" smtClean="0"/>
              <a:t>By - Juhi Maheshwari</a:t>
            </a:r>
            <a:endParaRPr lang="en-US" dirty="0"/>
          </a:p>
        </p:txBody>
      </p:sp>
    </p:spTree>
    <p:extLst>
      <p:ext uri="{BB962C8B-B14F-4D97-AF65-F5344CB8AC3E}">
        <p14:creationId xmlns:p14="http://schemas.microsoft.com/office/powerpoint/2010/main" val="17142764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FUTEX</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Mutex is an </a:t>
            </a:r>
            <a:r>
              <a:rPr lang="en-US" dirty="0"/>
              <a:t>object of a program that allows threads of multiple programs to share the same resource, but not simultaneously. Basically mutex implements mutual exclusion which ensures that no two concurrent processes are in their critical section at the same time</a:t>
            </a:r>
            <a:r>
              <a:rPr lang="en-US" dirty="0" smtClean="0"/>
              <a:t>.</a:t>
            </a:r>
          </a:p>
          <a:p>
            <a:r>
              <a:rPr lang="en-US" dirty="0"/>
              <a:t>Mutex provides the wait queue which resides in user space. But access to that queue happens through system call to kernel. Thus every lock access requires a system call which becomes the over-head for the system.    </a:t>
            </a:r>
          </a:p>
          <a:p>
            <a:r>
              <a:rPr lang="en-US" dirty="0"/>
              <a:t>The solution to the above problem is User level locking which removes some of the problems of pure kernel based locking mechanism</a:t>
            </a:r>
            <a:r>
              <a:rPr lang="en-US" dirty="0" smtClean="0"/>
              <a:t>. </a:t>
            </a:r>
            <a:endParaRPr lang="en-US" dirty="0"/>
          </a:p>
        </p:txBody>
      </p:sp>
    </p:spTree>
    <p:extLst>
      <p:ext uri="{BB962C8B-B14F-4D97-AF65-F5344CB8AC3E}">
        <p14:creationId xmlns:p14="http://schemas.microsoft.com/office/powerpoint/2010/main" val="40310478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FUTEX</a:t>
            </a:r>
            <a:endParaRPr lang="en-US" dirty="0"/>
          </a:p>
        </p:txBody>
      </p:sp>
      <p:sp>
        <p:nvSpPr>
          <p:cNvPr id="3" name="Content Placeholder 2"/>
          <p:cNvSpPr>
            <a:spLocks noGrp="1"/>
          </p:cNvSpPr>
          <p:nvPr>
            <p:ph idx="1"/>
          </p:nvPr>
        </p:nvSpPr>
        <p:spPr/>
        <p:txBody>
          <a:bodyPr>
            <a:normAutofit/>
          </a:bodyPr>
          <a:lstStyle/>
          <a:p>
            <a:r>
              <a:rPr lang="en-US" sz="2200" dirty="0" smtClean="0"/>
              <a:t>Contended v/s uncontended case</a:t>
            </a:r>
          </a:p>
          <a:p>
            <a:r>
              <a:rPr lang="en-US" sz="2200" dirty="0" smtClean="0"/>
              <a:t>User lock</a:t>
            </a:r>
          </a:p>
          <a:p>
            <a:r>
              <a:rPr lang="en-US" sz="2200" dirty="0" smtClean="0"/>
              <a:t>Shared memory region</a:t>
            </a:r>
          </a:p>
          <a:p>
            <a:r>
              <a:rPr lang="en-US" sz="2200" dirty="0" smtClean="0"/>
              <a:t>Atomic operations</a:t>
            </a:r>
          </a:p>
          <a:p>
            <a:endParaRPr lang="en-US" sz="2200" dirty="0"/>
          </a:p>
        </p:txBody>
      </p:sp>
    </p:spTree>
    <p:extLst>
      <p:ext uri="{BB962C8B-B14F-4D97-AF65-F5344CB8AC3E}">
        <p14:creationId xmlns:p14="http://schemas.microsoft.com/office/powerpoint/2010/main" val="4553794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Content Placeholder 2"/>
          <p:cNvSpPr>
            <a:spLocks noGrp="1"/>
          </p:cNvSpPr>
          <p:nvPr>
            <p:ph idx="1"/>
          </p:nvPr>
        </p:nvSpPr>
        <p:spPr/>
        <p:txBody>
          <a:bodyPr>
            <a:normAutofit/>
          </a:bodyPr>
          <a:lstStyle/>
          <a:p>
            <a:r>
              <a:rPr lang="en-US" sz="2200" dirty="0"/>
              <a:t>static long sys_futex(void *addr1, </a:t>
            </a:r>
            <a:r>
              <a:rPr lang="en-US" sz="2200" dirty="0" err="1"/>
              <a:t>int</a:t>
            </a:r>
            <a:r>
              <a:rPr lang="en-US" sz="2200" dirty="0"/>
              <a:t> op, </a:t>
            </a:r>
            <a:r>
              <a:rPr lang="en-US" sz="2200" dirty="0" err="1"/>
              <a:t>int</a:t>
            </a:r>
            <a:r>
              <a:rPr lang="en-US" sz="2200" dirty="0"/>
              <a:t> val1, </a:t>
            </a:r>
            <a:r>
              <a:rPr lang="en-US" sz="2200" dirty="0" err="1"/>
              <a:t>struct</a:t>
            </a:r>
            <a:r>
              <a:rPr lang="en-US" sz="2200" dirty="0"/>
              <a:t> </a:t>
            </a:r>
            <a:r>
              <a:rPr lang="en-US" sz="2200" dirty="0" err="1"/>
              <a:t>timespec</a:t>
            </a:r>
            <a:r>
              <a:rPr lang="en-US" sz="2200" dirty="0"/>
              <a:t> *timeout, void *addr2, </a:t>
            </a:r>
            <a:r>
              <a:rPr lang="en-US" sz="2200" dirty="0" err="1"/>
              <a:t>int</a:t>
            </a:r>
            <a:r>
              <a:rPr lang="en-US" sz="2200" dirty="0"/>
              <a:t> val3</a:t>
            </a:r>
            <a:r>
              <a:rPr lang="en-US" sz="2200" dirty="0" smtClean="0"/>
              <a:t>)</a:t>
            </a:r>
          </a:p>
          <a:p>
            <a:r>
              <a:rPr lang="en-US" sz="2200" dirty="0" smtClean="0"/>
              <a:t>13 operations. </a:t>
            </a:r>
            <a:endParaRPr lang="en-US" sz="2200" dirty="0"/>
          </a:p>
          <a:p>
            <a:r>
              <a:rPr lang="en-US" sz="2200" dirty="0" smtClean="0"/>
              <a:t>Op works as multiplexer</a:t>
            </a:r>
          </a:p>
          <a:p>
            <a:r>
              <a:rPr lang="en-US" sz="2200" dirty="0" smtClean="0"/>
              <a:t>Addr1 determines which wait-queue to use</a:t>
            </a:r>
          </a:p>
          <a:p>
            <a:r>
              <a:rPr lang="en-US" sz="2200" dirty="0" smtClean="0"/>
              <a:t>Val1 is an argument to multiplexing function</a:t>
            </a:r>
          </a:p>
          <a:p>
            <a:r>
              <a:rPr lang="en-US" sz="2200" dirty="0" smtClean="0"/>
              <a:t>Timeout - a second </a:t>
            </a:r>
            <a:r>
              <a:rPr lang="en-US" sz="2200" dirty="0" err="1" smtClean="0"/>
              <a:t>int</a:t>
            </a:r>
            <a:r>
              <a:rPr lang="en-US" sz="2200" dirty="0" smtClean="0"/>
              <a:t> argument</a:t>
            </a:r>
          </a:p>
          <a:p>
            <a:r>
              <a:rPr lang="en-US" sz="2200" dirty="0" smtClean="0"/>
              <a:t>Addr2 – used to refer to second wait-queue whenever required.</a:t>
            </a:r>
          </a:p>
          <a:p>
            <a:r>
              <a:rPr lang="en-US" sz="2200" dirty="0" smtClean="0"/>
              <a:t>Val3 – another argument.(mostly ignored)</a:t>
            </a:r>
            <a:endParaRPr lang="en-US" sz="2200" dirty="0"/>
          </a:p>
        </p:txBody>
      </p:sp>
    </p:spTree>
    <p:extLst>
      <p:ext uri="{BB962C8B-B14F-4D97-AF65-F5344CB8AC3E}">
        <p14:creationId xmlns:p14="http://schemas.microsoft.com/office/powerpoint/2010/main" val="14864851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Various Functions</a:t>
            </a:r>
            <a:endParaRPr lang="en-US" dirty="0"/>
          </a:p>
        </p:txBody>
      </p:sp>
      <p:sp>
        <p:nvSpPr>
          <p:cNvPr id="3" name="Content Placeholder 2"/>
          <p:cNvSpPr>
            <a:spLocks noGrp="1"/>
          </p:cNvSpPr>
          <p:nvPr>
            <p:ph idx="1"/>
          </p:nvPr>
        </p:nvSpPr>
        <p:spPr/>
        <p:txBody>
          <a:bodyPr>
            <a:normAutofit/>
          </a:bodyPr>
          <a:lstStyle/>
          <a:p>
            <a:r>
              <a:rPr lang="en-US" sz="2200" dirty="0" err="1" smtClean="0"/>
              <a:t>Futex_Wait</a:t>
            </a:r>
            <a:r>
              <a:rPr lang="en-US" sz="2200" dirty="0" smtClean="0"/>
              <a:t> – tells the thread to sleep on a wait-queue.</a:t>
            </a:r>
          </a:p>
          <a:p>
            <a:r>
              <a:rPr lang="en-US" sz="2200" dirty="0" err="1" smtClean="0"/>
              <a:t>Futex_Wake</a:t>
            </a:r>
            <a:r>
              <a:rPr lang="en-US" sz="2200" dirty="0" smtClean="0"/>
              <a:t> - </a:t>
            </a:r>
            <a:r>
              <a:rPr lang="en-US" sz="2200" dirty="0"/>
              <a:t>used to wake thread/ threads, sleeping in a </a:t>
            </a:r>
            <a:r>
              <a:rPr lang="en-US" sz="2200" dirty="0" smtClean="0"/>
              <a:t>wait-queue.</a:t>
            </a:r>
          </a:p>
          <a:p>
            <a:r>
              <a:rPr lang="en-US" sz="2200" dirty="0" smtClean="0"/>
              <a:t>Futex-</a:t>
            </a:r>
            <a:r>
              <a:rPr lang="en-US" sz="2200" dirty="0" err="1" smtClean="0"/>
              <a:t>Requeue</a:t>
            </a:r>
            <a:r>
              <a:rPr lang="en-US" sz="2200" dirty="0" smtClean="0"/>
              <a:t> - allows </a:t>
            </a:r>
            <a:r>
              <a:rPr lang="en-US" sz="2200" dirty="0"/>
              <a:t>us to move sleeping threads from one queue to another</a:t>
            </a:r>
            <a:r>
              <a:rPr lang="en-US" sz="2200" dirty="0" smtClean="0"/>
              <a:t> </a:t>
            </a:r>
          </a:p>
          <a:p>
            <a:r>
              <a:rPr lang="en-US" sz="2200" dirty="0" err="1" smtClean="0"/>
              <a:t>Futex_Wait_Bitset</a:t>
            </a:r>
            <a:r>
              <a:rPr lang="en-US" sz="2200" dirty="0" smtClean="0"/>
              <a:t> and </a:t>
            </a:r>
            <a:r>
              <a:rPr lang="en-US" sz="2200" dirty="0" err="1" smtClean="0"/>
              <a:t>Futex_Wake_Bitset</a:t>
            </a:r>
            <a:r>
              <a:rPr lang="en-US" sz="2200" dirty="0" smtClean="0"/>
              <a:t> - </a:t>
            </a:r>
            <a:r>
              <a:rPr lang="en-US" sz="2200" dirty="0"/>
              <a:t>addition in </a:t>
            </a:r>
            <a:r>
              <a:rPr lang="en-US" sz="2200" dirty="0" err="1"/>
              <a:t>Futex_wait</a:t>
            </a:r>
            <a:r>
              <a:rPr lang="en-US" sz="2200" dirty="0"/>
              <a:t> and </a:t>
            </a:r>
            <a:r>
              <a:rPr lang="en-US" sz="2200" dirty="0" err="1"/>
              <a:t>Futex_wake</a:t>
            </a:r>
            <a:r>
              <a:rPr lang="en-US" sz="2200" dirty="0"/>
              <a:t> operations.</a:t>
            </a:r>
            <a:endParaRPr lang="en-US" sz="2200" dirty="0" smtClean="0"/>
          </a:p>
          <a:p>
            <a:r>
              <a:rPr lang="en-US" sz="2200" dirty="0" smtClean="0"/>
              <a:t>Priority Inheritance - </a:t>
            </a:r>
            <a:r>
              <a:rPr lang="en-US" sz="2200" dirty="0"/>
              <a:t>priority inversion problem</a:t>
            </a:r>
            <a:endParaRPr lang="en-US" sz="2200" dirty="0" smtClean="0"/>
          </a:p>
          <a:p>
            <a:endParaRPr lang="en-US" sz="2200" dirty="0"/>
          </a:p>
        </p:txBody>
      </p:sp>
    </p:spTree>
    <p:extLst>
      <p:ext uri="{BB962C8B-B14F-4D97-AF65-F5344CB8AC3E}">
        <p14:creationId xmlns:p14="http://schemas.microsoft.com/office/powerpoint/2010/main" val="8638767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a:t>
            </a:r>
            <a:endParaRPr lang="en-US" dirty="0"/>
          </a:p>
        </p:txBody>
      </p:sp>
      <p:sp>
        <p:nvSpPr>
          <p:cNvPr id="3" name="Content Placeholder 2"/>
          <p:cNvSpPr>
            <a:spLocks noGrp="1"/>
          </p:cNvSpPr>
          <p:nvPr>
            <p:ph idx="1"/>
          </p:nvPr>
        </p:nvSpPr>
        <p:spPr/>
        <p:txBody>
          <a:bodyPr>
            <a:normAutofit/>
          </a:bodyPr>
          <a:lstStyle/>
          <a:p>
            <a:r>
              <a:rPr lang="en-US" sz="2200" dirty="0" smtClean="0"/>
              <a:t>The Futex doesn’t allow to choose exactly one thread to wake. </a:t>
            </a:r>
          </a:p>
          <a:p>
            <a:r>
              <a:rPr lang="en-US" sz="2200" dirty="0" smtClean="0"/>
              <a:t>Priority issues. Current implementation uses FIFO order</a:t>
            </a:r>
          </a:p>
          <a:p>
            <a:endParaRPr lang="en-US" sz="2200" dirty="0"/>
          </a:p>
        </p:txBody>
      </p:sp>
    </p:spTree>
    <p:extLst>
      <p:ext uri="{BB962C8B-B14F-4D97-AF65-F5344CB8AC3E}">
        <p14:creationId xmlns:p14="http://schemas.microsoft.com/office/powerpoint/2010/main" val="9390218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600200"/>
          </a:xfrm>
        </p:spPr>
        <p:txBody>
          <a:bodyPr/>
          <a:lstStyle/>
          <a:p>
            <a:r>
              <a:rPr lang="en-US" dirty="0" smtClean="0"/>
              <a:t>Possible Future Extensions	</a:t>
            </a:r>
            <a:endParaRPr lang="en-US" dirty="0"/>
          </a:p>
        </p:txBody>
      </p:sp>
      <p:sp>
        <p:nvSpPr>
          <p:cNvPr id="3" name="Content Placeholder 2"/>
          <p:cNvSpPr>
            <a:spLocks noGrp="1"/>
          </p:cNvSpPr>
          <p:nvPr>
            <p:ph idx="1"/>
          </p:nvPr>
        </p:nvSpPr>
        <p:spPr>
          <a:xfrm>
            <a:off x="457200" y="2133600"/>
            <a:ext cx="8229600" cy="4525963"/>
          </a:xfrm>
        </p:spPr>
        <p:txBody>
          <a:bodyPr>
            <a:normAutofit/>
          </a:bodyPr>
          <a:lstStyle/>
          <a:p>
            <a:r>
              <a:rPr lang="en-US" sz="2200" dirty="0" smtClean="0"/>
              <a:t>Increment of size of Futex integer</a:t>
            </a:r>
          </a:p>
          <a:p>
            <a:r>
              <a:rPr lang="en-US" sz="2200" dirty="0" smtClean="0"/>
              <a:t>Synchronization between readers and writers queues</a:t>
            </a:r>
          </a:p>
        </p:txBody>
      </p:sp>
    </p:spTree>
    <p:extLst>
      <p:ext uri="{BB962C8B-B14F-4D97-AF65-F5344CB8AC3E}">
        <p14:creationId xmlns:p14="http://schemas.microsoft.com/office/powerpoint/2010/main" val="23152086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References	</a:t>
            </a:r>
            <a:endParaRPr lang="en-US" dirty="0"/>
          </a:p>
        </p:txBody>
      </p:sp>
      <p:sp>
        <p:nvSpPr>
          <p:cNvPr id="3" name="Content Placeholder 2"/>
          <p:cNvSpPr>
            <a:spLocks noGrp="1"/>
          </p:cNvSpPr>
          <p:nvPr>
            <p:ph idx="1"/>
          </p:nvPr>
        </p:nvSpPr>
        <p:spPr/>
        <p:txBody>
          <a:bodyPr>
            <a:normAutofit fontScale="85000" lnSpcReduction="10000"/>
          </a:bodyPr>
          <a:lstStyle/>
          <a:p>
            <a:pPr lvl="0"/>
            <a:r>
              <a:rPr lang="en-US" u="sng" dirty="0">
                <a:hlinkClick r:id="rId2"/>
              </a:rPr>
              <a:t>http://www.quora.com/How-different-is-a-futex-from-mutex-conceptually-and-also-implementation-wise</a:t>
            </a:r>
            <a:endParaRPr lang="en-US" dirty="0"/>
          </a:p>
          <a:p>
            <a:pPr lvl="0"/>
            <a:r>
              <a:rPr lang="en-US" u="sng" dirty="0">
                <a:hlinkClick r:id="rId3"/>
              </a:rPr>
              <a:t>http://stackoverflow.com/questions/6364314/why-is-a-pthread-mutex-considered-slower-than-a-futex</a:t>
            </a:r>
            <a:endParaRPr lang="en-US" dirty="0"/>
          </a:p>
          <a:p>
            <a:pPr lvl="0"/>
            <a:r>
              <a:rPr lang="en-US" u="sng" dirty="0">
                <a:hlinkClick r:id="rId4"/>
              </a:rPr>
              <a:t>http://man7.org/linux/man-pages/man7/futex.7.html</a:t>
            </a:r>
            <a:endParaRPr lang="en-US" dirty="0"/>
          </a:p>
          <a:p>
            <a:pPr lvl="0"/>
            <a:r>
              <a:rPr lang="en-US" u="sng" dirty="0">
                <a:hlinkClick r:id="rId5"/>
              </a:rPr>
              <a:t>http://locklessinc.com/articles/mutex_cv_futex/</a:t>
            </a:r>
            <a:endParaRPr lang="en-US" dirty="0"/>
          </a:p>
          <a:p>
            <a:pPr lvl="0"/>
            <a:r>
              <a:rPr lang="en-US" u="sng" dirty="0">
                <a:hlinkClick r:id="rId6"/>
              </a:rPr>
              <a:t>https://www.kernel.org/doc/ols/2002/ols2002-pages-479-495.pdf</a:t>
            </a:r>
            <a:endParaRPr lang="en-US" dirty="0"/>
          </a:p>
          <a:p>
            <a:pPr lvl="0"/>
            <a:r>
              <a:rPr lang="en-US" u="sng" dirty="0">
                <a:hlinkClick r:id="rId7"/>
              </a:rPr>
              <a:t>http://stackoverflow.com/questions/18559463/what-is-meant-by-fast-path-uncontended-synchronization</a:t>
            </a:r>
            <a:endParaRPr lang="en-US" dirty="0"/>
          </a:p>
          <a:p>
            <a:pPr lvl="0"/>
            <a:r>
              <a:rPr lang="en-US" u="sng" dirty="0">
                <a:hlinkClick r:id="rId8"/>
              </a:rPr>
              <a:t>http://www.opensourceforu.com/2013/12/things-know-futexes/</a:t>
            </a:r>
            <a:endParaRPr lang="en-US" dirty="0"/>
          </a:p>
          <a:p>
            <a:pPr lvl="0"/>
            <a:r>
              <a:rPr lang="en-US" u="sng" dirty="0">
                <a:hlinkClick r:id="rId9"/>
              </a:rPr>
              <a:t>http://locklessinc.com/articles/futex_cheat_sheet/</a:t>
            </a:r>
            <a:endParaRPr lang="en-US" dirty="0"/>
          </a:p>
          <a:p>
            <a:pPr lvl="0"/>
            <a:r>
              <a:rPr lang="en-US" u="sng" dirty="0">
                <a:hlinkClick r:id="rId10"/>
              </a:rPr>
              <a:t>https://</a:t>
            </a:r>
            <a:r>
              <a:rPr lang="en-US" u="sng" dirty="0" smtClean="0">
                <a:hlinkClick r:id="rId10"/>
              </a:rPr>
              <a:t>www.kernel.org/doc/Documentation/robust-futexes.txt</a:t>
            </a:r>
            <a:endParaRPr lang="en-US" dirty="0" smtClean="0"/>
          </a:p>
          <a:p>
            <a:endParaRPr lang="en-US" dirty="0"/>
          </a:p>
        </p:txBody>
      </p:sp>
    </p:spTree>
    <p:extLst>
      <p:ext uri="{BB962C8B-B14F-4D97-AF65-F5344CB8AC3E}">
        <p14:creationId xmlns:p14="http://schemas.microsoft.com/office/powerpoint/2010/main" val="141500831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929</TotalTime>
  <Words>322</Words>
  <Application>Microsoft Office PowerPoint</Application>
  <PresentationFormat>On-screen Show (4:3)</PresentationFormat>
  <Paragraphs>42</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Executive</vt:lpstr>
      <vt:lpstr>FUTEX</vt:lpstr>
      <vt:lpstr>Why FUTEX</vt:lpstr>
      <vt:lpstr>What is FUTEX</vt:lpstr>
      <vt:lpstr>Implementation</vt:lpstr>
      <vt:lpstr>Various Functions</vt:lpstr>
      <vt:lpstr>Disadvantages</vt:lpstr>
      <vt:lpstr>Possible Future Extensions </vt:lpstr>
      <vt:lpstr>References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Juhi</dc:creator>
  <cp:lastModifiedBy>om</cp:lastModifiedBy>
  <cp:revision>23</cp:revision>
  <dcterms:created xsi:type="dcterms:W3CDTF">2006-08-16T00:00:00Z</dcterms:created>
  <dcterms:modified xsi:type="dcterms:W3CDTF">2015-04-30T16:40:37Z</dcterms:modified>
</cp:coreProperties>
</file>