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70" r:id="rId7"/>
    <p:sldId id="271" r:id="rId8"/>
    <p:sldId id="272" r:id="rId9"/>
    <p:sldId id="269" r:id="rId10"/>
    <p:sldId id="261" r:id="rId11"/>
    <p:sldId id="262" r:id="rId12"/>
    <p:sldId id="263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50CD0-34B4-45D4-9BDE-156D0A2DC1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5A710B-63CD-4916-A4D8-5E73516A4D78}">
      <dgm:prSet/>
      <dgm:spPr/>
      <dgm:t>
        <a:bodyPr/>
        <a:lstStyle/>
        <a:p>
          <a:r>
            <a:rPr lang="en-US" b="0" i="0" baseline="0"/>
            <a:t>Linear Transformation</a:t>
          </a:r>
          <a:endParaRPr lang="en-US"/>
        </a:p>
      </dgm:t>
    </dgm:pt>
    <dgm:pt modelId="{C6A2FD5B-6738-4D84-9855-6A011033CC15}" type="parTrans" cxnId="{97A18C19-206C-438A-8E1A-B2A36C3F5C60}">
      <dgm:prSet/>
      <dgm:spPr/>
      <dgm:t>
        <a:bodyPr/>
        <a:lstStyle/>
        <a:p>
          <a:endParaRPr lang="en-US"/>
        </a:p>
      </dgm:t>
    </dgm:pt>
    <dgm:pt modelId="{125AF36E-179E-4576-8AB8-8E239A399131}" type="sibTrans" cxnId="{97A18C19-206C-438A-8E1A-B2A36C3F5C60}">
      <dgm:prSet/>
      <dgm:spPr/>
      <dgm:t>
        <a:bodyPr/>
        <a:lstStyle/>
        <a:p>
          <a:endParaRPr lang="en-US"/>
        </a:p>
      </dgm:t>
    </dgm:pt>
    <dgm:pt modelId="{B4D59BFB-A683-4BC7-A204-F2342B2D0B84}">
      <dgm:prSet/>
      <dgm:spPr/>
      <dgm:t>
        <a:bodyPr/>
        <a:lstStyle/>
        <a:p>
          <a:r>
            <a:rPr lang="en-US" b="0" i="0" baseline="0"/>
            <a:t>Activation Function</a:t>
          </a:r>
          <a:endParaRPr lang="en-US"/>
        </a:p>
      </dgm:t>
    </dgm:pt>
    <dgm:pt modelId="{75D47DD1-18EA-4594-A606-3ACDECBB94CD}" type="parTrans" cxnId="{8EF4AED1-8EEC-46A6-9CCA-FB46B57AE877}">
      <dgm:prSet/>
      <dgm:spPr/>
      <dgm:t>
        <a:bodyPr/>
        <a:lstStyle/>
        <a:p>
          <a:endParaRPr lang="en-US"/>
        </a:p>
      </dgm:t>
    </dgm:pt>
    <dgm:pt modelId="{F76700D4-01A4-4AEB-82D1-46C237C20A01}" type="sibTrans" cxnId="{8EF4AED1-8EEC-46A6-9CCA-FB46B57AE877}">
      <dgm:prSet/>
      <dgm:spPr/>
      <dgm:t>
        <a:bodyPr/>
        <a:lstStyle/>
        <a:p>
          <a:endParaRPr lang="en-US"/>
        </a:p>
      </dgm:t>
    </dgm:pt>
    <dgm:pt modelId="{2C3BCEE6-4C9D-406A-B9AA-03BEBDE217A8}">
      <dgm:prSet/>
      <dgm:spPr/>
      <dgm:t>
        <a:bodyPr/>
        <a:lstStyle/>
        <a:p>
          <a:r>
            <a:rPr lang="en-US" b="0" i="0" baseline="0"/>
            <a:t>Second Linear Transformation</a:t>
          </a:r>
          <a:endParaRPr lang="en-US"/>
        </a:p>
      </dgm:t>
    </dgm:pt>
    <dgm:pt modelId="{E7F80CBF-838B-424B-8E0D-EF3155954F6A}" type="parTrans" cxnId="{0FCFA28D-A2BA-4DB6-916F-854FD1349687}">
      <dgm:prSet/>
      <dgm:spPr/>
      <dgm:t>
        <a:bodyPr/>
        <a:lstStyle/>
        <a:p>
          <a:endParaRPr lang="en-US"/>
        </a:p>
      </dgm:t>
    </dgm:pt>
    <dgm:pt modelId="{D3A013CC-4771-4779-A21D-79EC05A03CF8}" type="sibTrans" cxnId="{0FCFA28D-A2BA-4DB6-916F-854FD1349687}">
      <dgm:prSet/>
      <dgm:spPr/>
      <dgm:t>
        <a:bodyPr/>
        <a:lstStyle/>
        <a:p>
          <a:endParaRPr lang="en-US"/>
        </a:p>
      </dgm:t>
    </dgm:pt>
    <dgm:pt modelId="{DA4139CD-12C3-4334-A461-401BEE73F10D}">
      <dgm:prSet/>
      <dgm:spPr/>
      <dgm:t>
        <a:bodyPr/>
        <a:lstStyle/>
        <a:p>
          <a:r>
            <a:rPr lang="en-US" b="0" i="0" baseline="0"/>
            <a:t>Residual Connection and Layer Normalization</a:t>
          </a:r>
          <a:endParaRPr lang="en-US"/>
        </a:p>
      </dgm:t>
    </dgm:pt>
    <dgm:pt modelId="{7DDA6D10-DF11-4AFC-82E5-47E4FD796676}" type="parTrans" cxnId="{20000666-6AD6-4D10-930E-346ACB89ACE1}">
      <dgm:prSet/>
      <dgm:spPr/>
      <dgm:t>
        <a:bodyPr/>
        <a:lstStyle/>
        <a:p>
          <a:endParaRPr lang="en-US"/>
        </a:p>
      </dgm:t>
    </dgm:pt>
    <dgm:pt modelId="{42CE833C-E969-4237-8F9C-40B8D7B08C6E}" type="sibTrans" cxnId="{20000666-6AD6-4D10-930E-346ACB89ACE1}">
      <dgm:prSet/>
      <dgm:spPr/>
      <dgm:t>
        <a:bodyPr/>
        <a:lstStyle/>
        <a:p>
          <a:endParaRPr lang="en-US"/>
        </a:p>
      </dgm:t>
    </dgm:pt>
    <dgm:pt modelId="{1C749AC1-E06F-42E3-B774-06EEFA1E78F3}">
      <dgm:prSet/>
      <dgm:spPr/>
      <dgm:t>
        <a:bodyPr/>
        <a:lstStyle/>
        <a:p>
          <a:r>
            <a:rPr lang="en-US" b="0" i="0" baseline="0"/>
            <a:t>Generate Output (Input for Decoder) </a:t>
          </a:r>
          <a:endParaRPr lang="en-US"/>
        </a:p>
      </dgm:t>
    </dgm:pt>
    <dgm:pt modelId="{F1E023DB-B9F4-45FF-BF3F-C2DA5B85A5B2}" type="parTrans" cxnId="{1B7D2A87-0AFB-4DAB-8AD0-479C802FB621}">
      <dgm:prSet/>
      <dgm:spPr/>
      <dgm:t>
        <a:bodyPr/>
        <a:lstStyle/>
        <a:p>
          <a:endParaRPr lang="en-US"/>
        </a:p>
      </dgm:t>
    </dgm:pt>
    <dgm:pt modelId="{D20EEBBB-75B8-4A60-94A4-1ED03E904BEF}" type="sibTrans" cxnId="{1B7D2A87-0AFB-4DAB-8AD0-479C802FB621}">
      <dgm:prSet/>
      <dgm:spPr/>
      <dgm:t>
        <a:bodyPr/>
        <a:lstStyle/>
        <a:p>
          <a:endParaRPr lang="en-US"/>
        </a:p>
      </dgm:t>
    </dgm:pt>
    <dgm:pt modelId="{0288047E-922C-4E25-8201-1B46ED529B1A}" type="pres">
      <dgm:prSet presAssocID="{5B150CD0-34B4-45D4-9BDE-156D0A2DC1C0}" presName="root" presStyleCnt="0">
        <dgm:presLayoutVars>
          <dgm:dir/>
          <dgm:resizeHandles val="exact"/>
        </dgm:presLayoutVars>
      </dgm:prSet>
      <dgm:spPr/>
    </dgm:pt>
    <dgm:pt modelId="{9DEA8F68-4F9D-41E0-A37A-50CD8B59D44E}" type="pres">
      <dgm:prSet presAssocID="{A25A710B-63CD-4916-A4D8-5E73516A4D78}" presName="compNode" presStyleCnt="0"/>
      <dgm:spPr/>
    </dgm:pt>
    <dgm:pt modelId="{3D2A652A-2A61-48CF-BCEA-1CAE25A792F7}" type="pres">
      <dgm:prSet presAssocID="{A25A710B-63CD-4916-A4D8-5E73516A4D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5C31DB-5092-41ED-B9AD-5763F46CE1E7}" type="pres">
      <dgm:prSet presAssocID="{A25A710B-63CD-4916-A4D8-5E73516A4D78}" presName="spaceRect" presStyleCnt="0"/>
      <dgm:spPr/>
    </dgm:pt>
    <dgm:pt modelId="{6E7359DF-31DD-4042-8692-C49F2D867797}" type="pres">
      <dgm:prSet presAssocID="{A25A710B-63CD-4916-A4D8-5E73516A4D78}" presName="textRect" presStyleLbl="revTx" presStyleIdx="0" presStyleCnt="5">
        <dgm:presLayoutVars>
          <dgm:chMax val="1"/>
          <dgm:chPref val="1"/>
        </dgm:presLayoutVars>
      </dgm:prSet>
      <dgm:spPr/>
    </dgm:pt>
    <dgm:pt modelId="{E2266E58-BF5B-4525-87C1-5214389DF4BC}" type="pres">
      <dgm:prSet presAssocID="{125AF36E-179E-4576-8AB8-8E239A399131}" presName="sibTrans" presStyleCnt="0"/>
      <dgm:spPr/>
    </dgm:pt>
    <dgm:pt modelId="{E7994EA9-2241-49AE-9A2B-CDDD583DC230}" type="pres">
      <dgm:prSet presAssocID="{B4D59BFB-A683-4BC7-A204-F2342B2D0B84}" presName="compNode" presStyleCnt="0"/>
      <dgm:spPr/>
    </dgm:pt>
    <dgm:pt modelId="{7268F4A9-37E5-4129-9994-E38917BE74AB}" type="pres">
      <dgm:prSet presAssocID="{B4D59BFB-A683-4BC7-A204-F2342B2D0B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0A10D7-D1DB-4F62-BCAF-D7B766298742}" type="pres">
      <dgm:prSet presAssocID="{B4D59BFB-A683-4BC7-A204-F2342B2D0B84}" presName="spaceRect" presStyleCnt="0"/>
      <dgm:spPr/>
    </dgm:pt>
    <dgm:pt modelId="{A8C719FB-27B4-4D7A-A4C5-2D0C6557C5AE}" type="pres">
      <dgm:prSet presAssocID="{B4D59BFB-A683-4BC7-A204-F2342B2D0B84}" presName="textRect" presStyleLbl="revTx" presStyleIdx="1" presStyleCnt="5">
        <dgm:presLayoutVars>
          <dgm:chMax val="1"/>
          <dgm:chPref val="1"/>
        </dgm:presLayoutVars>
      </dgm:prSet>
      <dgm:spPr/>
    </dgm:pt>
    <dgm:pt modelId="{E9B4780B-8A52-422C-8EC7-4772A8FBB9BA}" type="pres">
      <dgm:prSet presAssocID="{F76700D4-01A4-4AEB-82D1-46C237C20A01}" presName="sibTrans" presStyleCnt="0"/>
      <dgm:spPr/>
    </dgm:pt>
    <dgm:pt modelId="{D0B3A8B4-5883-40E3-851E-2973D278D3C3}" type="pres">
      <dgm:prSet presAssocID="{2C3BCEE6-4C9D-406A-B9AA-03BEBDE217A8}" presName="compNode" presStyleCnt="0"/>
      <dgm:spPr/>
    </dgm:pt>
    <dgm:pt modelId="{BE01F898-4B6C-47BF-BBE5-5390973D403E}" type="pres">
      <dgm:prSet presAssocID="{2C3BCEE6-4C9D-406A-B9AA-03BEBDE217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0F43D0-BD21-456F-8779-6613DDE5D19A}" type="pres">
      <dgm:prSet presAssocID="{2C3BCEE6-4C9D-406A-B9AA-03BEBDE217A8}" presName="spaceRect" presStyleCnt="0"/>
      <dgm:spPr/>
    </dgm:pt>
    <dgm:pt modelId="{FD561E1B-A781-4156-8845-3955C6E901A0}" type="pres">
      <dgm:prSet presAssocID="{2C3BCEE6-4C9D-406A-B9AA-03BEBDE217A8}" presName="textRect" presStyleLbl="revTx" presStyleIdx="2" presStyleCnt="5">
        <dgm:presLayoutVars>
          <dgm:chMax val="1"/>
          <dgm:chPref val="1"/>
        </dgm:presLayoutVars>
      </dgm:prSet>
      <dgm:spPr/>
    </dgm:pt>
    <dgm:pt modelId="{E8483DD1-7E78-428D-9EF4-B5816F90D026}" type="pres">
      <dgm:prSet presAssocID="{D3A013CC-4771-4779-A21D-79EC05A03CF8}" presName="sibTrans" presStyleCnt="0"/>
      <dgm:spPr/>
    </dgm:pt>
    <dgm:pt modelId="{242A3D1C-5938-4A43-A8B5-461DEAEE672B}" type="pres">
      <dgm:prSet presAssocID="{DA4139CD-12C3-4334-A461-401BEE73F10D}" presName="compNode" presStyleCnt="0"/>
      <dgm:spPr/>
    </dgm:pt>
    <dgm:pt modelId="{BAB222B3-021B-4124-ABB5-388A115B1982}" type="pres">
      <dgm:prSet presAssocID="{DA4139CD-12C3-4334-A461-401BEE73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B193519-E6CE-43C4-A6F9-F91325468476}" type="pres">
      <dgm:prSet presAssocID="{DA4139CD-12C3-4334-A461-401BEE73F10D}" presName="spaceRect" presStyleCnt="0"/>
      <dgm:spPr/>
    </dgm:pt>
    <dgm:pt modelId="{7ECAD0F0-6274-45E8-8F61-2A129ABCCAFE}" type="pres">
      <dgm:prSet presAssocID="{DA4139CD-12C3-4334-A461-401BEE73F10D}" presName="textRect" presStyleLbl="revTx" presStyleIdx="3" presStyleCnt="5">
        <dgm:presLayoutVars>
          <dgm:chMax val="1"/>
          <dgm:chPref val="1"/>
        </dgm:presLayoutVars>
      </dgm:prSet>
      <dgm:spPr/>
    </dgm:pt>
    <dgm:pt modelId="{6E39D78B-AC3F-414F-A565-78FC6B2D056E}" type="pres">
      <dgm:prSet presAssocID="{42CE833C-E969-4237-8F9C-40B8D7B08C6E}" presName="sibTrans" presStyleCnt="0"/>
      <dgm:spPr/>
    </dgm:pt>
    <dgm:pt modelId="{FB293F52-DBE7-449B-B76D-BF5C8247248E}" type="pres">
      <dgm:prSet presAssocID="{1C749AC1-E06F-42E3-B774-06EEFA1E78F3}" presName="compNode" presStyleCnt="0"/>
      <dgm:spPr/>
    </dgm:pt>
    <dgm:pt modelId="{DA72B575-C065-472F-857C-51353C46874F}" type="pres">
      <dgm:prSet presAssocID="{1C749AC1-E06F-42E3-B774-06EEFA1E78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2B41A6EE-6164-4B0D-80BA-8FFAD1007F2E}" type="pres">
      <dgm:prSet presAssocID="{1C749AC1-E06F-42E3-B774-06EEFA1E78F3}" presName="spaceRect" presStyleCnt="0"/>
      <dgm:spPr/>
    </dgm:pt>
    <dgm:pt modelId="{1D9C7AEC-2CDC-4A4D-95B4-0BB0F483449E}" type="pres">
      <dgm:prSet presAssocID="{1C749AC1-E06F-42E3-B774-06EEFA1E78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A18C19-206C-438A-8E1A-B2A36C3F5C60}" srcId="{5B150CD0-34B4-45D4-9BDE-156D0A2DC1C0}" destId="{A25A710B-63CD-4916-A4D8-5E73516A4D78}" srcOrd="0" destOrd="0" parTransId="{C6A2FD5B-6738-4D84-9855-6A011033CC15}" sibTransId="{125AF36E-179E-4576-8AB8-8E239A399131}"/>
    <dgm:cxn modelId="{C0DE4E2F-B796-48CF-9481-E49E9A09BCCA}" type="presOf" srcId="{1C749AC1-E06F-42E3-B774-06EEFA1E78F3}" destId="{1D9C7AEC-2CDC-4A4D-95B4-0BB0F483449E}" srcOrd="0" destOrd="0" presId="urn:microsoft.com/office/officeart/2018/2/layout/IconLabelList"/>
    <dgm:cxn modelId="{6598993C-CF21-4D53-BF1F-5FB8030A1CA5}" type="presOf" srcId="{DA4139CD-12C3-4334-A461-401BEE73F10D}" destId="{7ECAD0F0-6274-45E8-8F61-2A129ABCCAFE}" srcOrd="0" destOrd="0" presId="urn:microsoft.com/office/officeart/2018/2/layout/IconLabelList"/>
    <dgm:cxn modelId="{20000666-6AD6-4D10-930E-346ACB89ACE1}" srcId="{5B150CD0-34B4-45D4-9BDE-156D0A2DC1C0}" destId="{DA4139CD-12C3-4334-A461-401BEE73F10D}" srcOrd="3" destOrd="0" parTransId="{7DDA6D10-DF11-4AFC-82E5-47E4FD796676}" sibTransId="{42CE833C-E969-4237-8F9C-40B8D7B08C6E}"/>
    <dgm:cxn modelId="{D98F2E46-4E80-48D6-84C7-118008D64D8D}" type="presOf" srcId="{2C3BCEE6-4C9D-406A-B9AA-03BEBDE217A8}" destId="{FD561E1B-A781-4156-8845-3955C6E901A0}" srcOrd="0" destOrd="0" presId="urn:microsoft.com/office/officeart/2018/2/layout/IconLabelList"/>
    <dgm:cxn modelId="{65585174-CB7B-4788-BE45-1946873B2F48}" type="presOf" srcId="{B4D59BFB-A683-4BC7-A204-F2342B2D0B84}" destId="{A8C719FB-27B4-4D7A-A4C5-2D0C6557C5AE}" srcOrd="0" destOrd="0" presId="urn:microsoft.com/office/officeart/2018/2/layout/IconLabelList"/>
    <dgm:cxn modelId="{1B7D2A87-0AFB-4DAB-8AD0-479C802FB621}" srcId="{5B150CD0-34B4-45D4-9BDE-156D0A2DC1C0}" destId="{1C749AC1-E06F-42E3-B774-06EEFA1E78F3}" srcOrd="4" destOrd="0" parTransId="{F1E023DB-B9F4-45FF-BF3F-C2DA5B85A5B2}" sibTransId="{D20EEBBB-75B8-4A60-94A4-1ED03E904BEF}"/>
    <dgm:cxn modelId="{0FCFA28D-A2BA-4DB6-916F-854FD1349687}" srcId="{5B150CD0-34B4-45D4-9BDE-156D0A2DC1C0}" destId="{2C3BCEE6-4C9D-406A-B9AA-03BEBDE217A8}" srcOrd="2" destOrd="0" parTransId="{E7F80CBF-838B-424B-8E0D-EF3155954F6A}" sibTransId="{D3A013CC-4771-4779-A21D-79EC05A03CF8}"/>
    <dgm:cxn modelId="{542BE1B8-CFAF-49EC-BAF3-8092B5DA75E8}" type="presOf" srcId="{A25A710B-63CD-4916-A4D8-5E73516A4D78}" destId="{6E7359DF-31DD-4042-8692-C49F2D867797}" srcOrd="0" destOrd="0" presId="urn:microsoft.com/office/officeart/2018/2/layout/IconLabelList"/>
    <dgm:cxn modelId="{8EF4AED1-8EEC-46A6-9CCA-FB46B57AE877}" srcId="{5B150CD0-34B4-45D4-9BDE-156D0A2DC1C0}" destId="{B4D59BFB-A683-4BC7-A204-F2342B2D0B84}" srcOrd="1" destOrd="0" parTransId="{75D47DD1-18EA-4594-A606-3ACDECBB94CD}" sibTransId="{F76700D4-01A4-4AEB-82D1-46C237C20A01}"/>
    <dgm:cxn modelId="{F92453F8-5E0B-4353-B3A2-5631B34513FC}" type="presOf" srcId="{5B150CD0-34B4-45D4-9BDE-156D0A2DC1C0}" destId="{0288047E-922C-4E25-8201-1B46ED529B1A}" srcOrd="0" destOrd="0" presId="urn:microsoft.com/office/officeart/2018/2/layout/IconLabelList"/>
    <dgm:cxn modelId="{5DA18BE3-A9E0-45E1-B330-0061B753C373}" type="presParOf" srcId="{0288047E-922C-4E25-8201-1B46ED529B1A}" destId="{9DEA8F68-4F9D-41E0-A37A-50CD8B59D44E}" srcOrd="0" destOrd="0" presId="urn:microsoft.com/office/officeart/2018/2/layout/IconLabelList"/>
    <dgm:cxn modelId="{74D00144-9228-4241-B923-8CAF00C1A30F}" type="presParOf" srcId="{9DEA8F68-4F9D-41E0-A37A-50CD8B59D44E}" destId="{3D2A652A-2A61-48CF-BCEA-1CAE25A792F7}" srcOrd="0" destOrd="0" presId="urn:microsoft.com/office/officeart/2018/2/layout/IconLabelList"/>
    <dgm:cxn modelId="{63E522CC-F2BC-4EA5-8830-2FD912B4C131}" type="presParOf" srcId="{9DEA8F68-4F9D-41E0-A37A-50CD8B59D44E}" destId="{E75C31DB-5092-41ED-B9AD-5763F46CE1E7}" srcOrd="1" destOrd="0" presId="urn:microsoft.com/office/officeart/2018/2/layout/IconLabelList"/>
    <dgm:cxn modelId="{ADAC52F6-9E53-4684-BB66-8FE6DA9F4F07}" type="presParOf" srcId="{9DEA8F68-4F9D-41E0-A37A-50CD8B59D44E}" destId="{6E7359DF-31DD-4042-8692-C49F2D867797}" srcOrd="2" destOrd="0" presId="urn:microsoft.com/office/officeart/2018/2/layout/IconLabelList"/>
    <dgm:cxn modelId="{AB915A28-E097-47BF-964A-066AAB1AD0B4}" type="presParOf" srcId="{0288047E-922C-4E25-8201-1B46ED529B1A}" destId="{E2266E58-BF5B-4525-87C1-5214389DF4BC}" srcOrd="1" destOrd="0" presId="urn:microsoft.com/office/officeart/2018/2/layout/IconLabelList"/>
    <dgm:cxn modelId="{7DB8DCEC-0DA2-410A-A27E-A3B41CAABC81}" type="presParOf" srcId="{0288047E-922C-4E25-8201-1B46ED529B1A}" destId="{E7994EA9-2241-49AE-9A2B-CDDD583DC230}" srcOrd="2" destOrd="0" presId="urn:microsoft.com/office/officeart/2018/2/layout/IconLabelList"/>
    <dgm:cxn modelId="{4A4C7A01-2924-4009-988D-C55C6C2D3B8D}" type="presParOf" srcId="{E7994EA9-2241-49AE-9A2B-CDDD583DC230}" destId="{7268F4A9-37E5-4129-9994-E38917BE74AB}" srcOrd="0" destOrd="0" presId="urn:microsoft.com/office/officeart/2018/2/layout/IconLabelList"/>
    <dgm:cxn modelId="{56886D87-5C56-4772-83EA-3FD89CDCAF51}" type="presParOf" srcId="{E7994EA9-2241-49AE-9A2B-CDDD583DC230}" destId="{880A10D7-D1DB-4F62-BCAF-D7B766298742}" srcOrd="1" destOrd="0" presId="urn:microsoft.com/office/officeart/2018/2/layout/IconLabelList"/>
    <dgm:cxn modelId="{CC20354F-EC65-4451-8CE9-3EA8E1A84447}" type="presParOf" srcId="{E7994EA9-2241-49AE-9A2B-CDDD583DC230}" destId="{A8C719FB-27B4-4D7A-A4C5-2D0C6557C5AE}" srcOrd="2" destOrd="0" presId="urn:microsoft.com/office/officeart/2018/2/layout/IconLabelList"/>
    <dgm:cxn modelId="{FABA62F7-8892-4E2F-84B2-9EB2BE596818}" type="presParOf" srcId="{0288047E-922C-4E25-8201-1B46ED529B1A}" destId="{E9B4780B-8A52-422C-8EC7-4772A8FBB9BA}" srcOrd="3" destOrd="0" presId="urn:microsoft.com/office/officeart/2018/2/layout/IconLabelList"/>
    <dgm:cxn modelId="{D193B3DF-FD6B-4F8F-90CD-0D1D3CC8CA51}" type="presParOf" srcId="{0288047E-922C-4E25-8201-1B46ED529B1A}" destId="{D0B3A8B4-5883-40E3-851E-2973D278D3C3}" srcOrd="4" destOrd="0" presId="urn:microsoft.com/office/officeart/2018/2/layout/IconLabelList"/>
    <dgm:cxn modelId="{DFE8B8BB-12C4-4EAF-BC1C-D322C42C3F69}" type="presParOf" srcId="{D0B3A8B4-5883-40E3-851E-2973D278D3C3}" destId="{BE01F898-4B6C-47BF-BBE5-5390973D403E}" srcOrd="0" destOrd="0" presId="urn:microsoft.com/office/officeart/2018/2/layout/IconLabelList"/>
    <dgm:cxn modelId="{5D16174A-36E7-4819-A55D-BFCC99D9BD71}" type="presParOf" srcId="{D0B3A8B4-5883-40E3-851E-2973D278D3C3}" destId="{C60F43D0-BD21-456F-8779-6613DDE5D19A}" srcOrd="1" destOrd="0" presId="urn:microsoft.com/office/officeart/2018/2/layout/IconLabelList"/>
    <dgm:cxn modelId="{0BF40EF8-EA97-4C5D-BBE3-D02515EDB2EC}" type="presParOf" srcId="{D0B3A8B4-5883-40E3-851E-2973D278D3C3}" destId="{FD561E1B-A781-4156-8845-3955C6E901A0}" srcOrd="2" destOrd="0" presId="urn:microsoft.com/office/officeart/2018/2/layout/IconLabelList"/>
    <dgm:cxn modelId="{34D1E612-3584-4C6D-BD50-5C1B18EE15C0}" type="presParOf" srcId="{0288047E-922C-4E25-8201-1B46ED529B1A}" destId="{E8483DD1-7E78-428D-9EF4-B5816F90D026}" srcOrd="5" destOrd="0" presId="urn:microsoft.com/office/officeart/2018/2/layout/IconLabelList"/>
    <dgm:cxn modelId="{B6F8F29E-BE48-4B2C-B002-1CF8343CFE1C}" type="presParOf" srcId="{0288047E-922C-4E25-8201-1B46ED529B1A}" destId="{242A3D1C-5938-4A43-A8B5-461DEAEE672B}" srcOrd="6" destOrd="0" presId="urn:microsoft.com/office/officeart/2018/2/layout/IconLabelList"/>
    <dgm:cxn modelId="{F31DA5FF-B00A-496F-92D0-D6D243C2EB0D}" type="presParOf" srcId="{242A3D1C-5938-4A43-A8B5-461DEAEE672B}" destId="{BAB222B3-021B-4124-ABB5-388A115B1982}" srcOrd="0" destOrd="0" presId="urn:microsoft.com/office/officeart/2018/2/layout/IconLabelList"/>
    <dgm:cxn modelId="{0D3B166B-CB81-4418-B00F-E80CFFEF7287}" type="presParOf" srcId="{242A3D1C-5938-4A43-A8B5-461DEAEE672B}" destId="{CB193519-E6CE-43C4-A6F9-F91325468476}" srcOrd="1" destOrd="0" presId="urn:microsoft.com/office/officeart/2018/2/layout/IconLabelList"/>
    <dgm:cxn modelId="{AF615929-F002-471E-BEA6-4926235BCF48}" type="presParOf" srcId="{242A3D1C-5938-4A43-A8B5-461DEAEE672B}" destId="{7ECAD0F0-6274-45E8-8F61-2A129ABCCAFE}" srcOrd="2" destOrd="0" presId="urn:microsoft.com/office/officeart/2018/2/layout/IconLabelList"/>
    <dgm:cxn modelId="{88A518B3-D24C-433B-9DC2-84B677AB509F}" type="presParOf" srcId="{0288047E-922C-4E25-8201-1B46ED529B1A}" destId="{6E39D78B-AC3F-414F-A565-78FC6B2D056E}" srcOrd="7" destOrd="0" presId="urn:microsoft.com/office/officeart/2018/2/layout/IconLabelList"/>
    <dgm:cxn modelId="{9CD9E597-3ED7-45FC-89F6-E873F32E37F8}" type="presParOf" srcId="{0288047E-922C-4E25-8201-1B46ED529B1A}" destId="{FB293F52-DBE7-449B-B76D-BF5C8247248E}" srcOrd="8" destOrd="0" presId="urn:microsoft.com/office/officeart/2018/2/layout/IconLabelList"/>
    <dgm:cxn modelId="{1687617C-F331-4667-9037-8E12A5C1E774}" type="presParOf" srcId="{FB293F52-DBE7-449B-B76D-BF5C8247248E}" destId="{DA72B575-C065-472F-857C-51353C46874F}" srcOrd="0" destOrd="0" presId="urn:microsoft.com/office/officeart/2018/2/layout/IconLabelList"/>
    <dgm:cxn modelId="{533D3545-87AE-4D2A-B44F-3A0AF0D1FA85}" type="presParOf" srcId="{FB293F52-DBE7-449B-B76D-BF5C8247248E}" destId="{2B41A6EE-6164-4B0D-80BA-8FFAD1007F2E}" srcOrd="1" destOrd="0" presId="urn:microsoft.com/office/officeart/2018/2/layout/IconLabelList"/>
    <dgm:cxn modelId="{9BDA3A92-944F-46A8-A02B-F90506970569}" type="presParOf" srcId="{FB293F52-DBE7-449B-B76D-BF5C8247248E}" destId="{1D9C7AEC-2CDC-4A4D-95B4-0BB0F48344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A652A-2A61-48CF-BCEA-1CAE25A792F7}">
      <dsp:nvSpPr>
        <dsp:cNvPr id="0" name=""/>
        <dsp:cNvSpPr/>
      </dsp:nvSpPr>
      <dsp:spPr>
        <a:xfrm>
          <a:off x="1127466" y="356128"/>
          <a:ext cx="637558" cy="63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59DF-31DD-4042-8692-C49F2D867797}">
      <dsp:nvSpPr>
        <dsp:cNvPr id="0" name=""/>
        <dsp:cNvSpPr/>
      </dsp:nvSpPr>
      <dsp:spPr>
        <a:xfrm>
          <a:off x="737847" y="1230619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Linear Transformation</a:t>
          </a:r>
          <a:endParaRPr lang="en-US" sz="1300" kern="1200"/>
        </a:p>
      </dsp:txBody>
      <dsp:txXfrm>
        <a:off x="737847" y="1230619"/>
        <a:ext cx="1416796" cy="566718"/>
      </dsp:txXfrm>
    </dsp:sp>
    <dsp:sp modelId="{7268F4A9-37E5-4129-9994-E38917BE74AB}">
      <dsp:nvSpPr>
        <dsp:cNvPr id="0" name=""/>
        <dsp:cNvSpPr/>
      </dsp:nvSpPr>
      <dsp:spPr>
        <a:xfrm>
          <a:off x="2792202" y="356128"/>
          <a:ext cx="637558" cy="63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719FB-27B4-4D7A-A4C5-2D0C6557C5AE}">
      <dsp:nvSpPr>
        <dsp:cNvPr id="0" name=""/>
        <dsp:cNvSpPr/>
      </dsp:nvSpPr>
      <dsp:spPr>
        <a:xfrm>
          <a:off x="2402583" y="1230619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Activation Function</a:t>
          </a:r>
          <a:endParaRPr lang="en-US" sz="1300" kern="1200"/>
        </a:p>
      </dsp:txBody>
      <dsp:txXfrm>
        <a:off x="2402583" y="1230619"/>
        <a:ext cx="1416796" cy="566718"/>
      </dsp:txXfrm>
    </dsp:sp>
    <dsp:sp modelId="{BE01F898-4B6C-47BF-BBE5-5390973D403E}">
      <dsp:nvSpPr>
        <dsp:cNvPr id="0" name=""/>
        <dsp:cNvSpPr/>
      </dsp:nvSpPr>
      <dsp:spPr>
        <a:xfrm>
          <a:off x="4456938" y="356128"/>
          <a:ext cx="637558" cy="63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61E1B-A781-4156-8845-3955C6E901A0}">
      <dsp:nvSpPr>
        <dsp:cNvPr id="0" name=""/>
        <dsp:cNvSpPr/>
      </dsp:nvSpPr>
      <dsp:spPr>
        <a:xfrm>
          <a:off x="4067319" y="1230619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Second Linear Transformation</a:t>
          </a:r>
          <a:endParaRPr lang="en-US" sz="1300" kern="1200"/>
        </a:p>
      </dsp:txBody>
      <dsp:txXfrm>
        <a:off x="4067319" y="1230619"/>
        <a:ext cx="1416796" cy="566718"/>
      </dsp:txXfrm>
    </dsp:sp>
    <dsp:sp modelId="{BAB222B3-021B-4124-ABB5-388A115B1982}">
      <dsp:nvSpPr>
        <dsp:cNvPr id="0" name=""/>
        <dsp:cNvSpPr/>
      </dsp:nvSpPr>
      <dsp:spPr>
        <a:xfrm>
          <a:off x="6121675" y="356128"/>
          <a:ext cx="637558" cy="63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D0F0-6274-45E8-8F61-2A129ABCCAFE}">
      <dsp:nvSpPr>
        <dsp:cNvPr id="0" name=""/>
        <dsp:cNvSpPr/>
      </dsp:nvSpPr>
      <dsp:spPr>
        <a:xfrm>
          <a:off x="5732056" y="1230619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Residual Connection and Layer Normalization</a:t>
          </a:r>
          <a:endParaRPr lang="en-US" sz="1300" kern="1200"/>
        </a:p>
      </dsp:txBody>
      <dsp:txXfrm>
        <a:off x="5732056" y="1230619"/>
        <a:ext cx="1416796" cy="566718"/>
      </dsp:txXfrm>
    </dsp:sp>
    <dsp:sp modelId="{DA72B575-C065-472F-857C-51353C46874F}">
      <dsp:nvSpPr>
        <dsp:cNvPr id="0" name=""/>
        <dsp:cNvSpPr/>
      </dsp:nvSpPr>
      <dsp:spPr>
        <a:xfrm>
          <a:off x="3624570" y="2151537"/>
          <a:ext cx="637558" cy="63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C7AEC-2CDC-4A4D-95B4-0BB0F483449E}">
      <dsp:nvSpPr>
        <dsp:cNvPr id="0" name=""/>
        <dsp:cNvSpPr/>
      </dsp:nvSpPr>
      <dsp:spPr>
        <a:xfrm>
          <a:off x="3234951" y="302602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Generate Output (Input for Decoder) </a:t>
          </a:r>
          <a:endParaRPr lang="en-US" sz="1300" kern="1200"/>
        </a:p>
      </dsp:txBody>
      <dsp:txXfrm>
        <a:off x="3234951" y="3026028"/>
        <a:ext cx="1416796" cy="5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GPT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by </a:t>
            </a:r>
            <a:r>
              <a:rPr lang="en-US" dirty="0"/>
              <a:t>Juilee Patil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Decoder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 The Decoder in the Transformer architecture processes its input through self-attention, cross-attention with the Encoder’s output, and position-wise Feed-Forward networks, repeatedly for each stacked block, culminating in a final output sequence after the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ource-serif-pro"/>
              </a:rPr>
              <a:t>softmax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 operation.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Applications of GPT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en-US" sz="1900"/>
          </a:p>
          <a:p>
            <a:pPr>
              <a:defRPr sz="2400"/>
            </a:pPr>
            <a:r>
              <a:rPr lang="en-US" sz="1900"/>
              <a:t>Text generation</a:t>
            </a:r>
          </a:p>
          <a:p>
            <a:pPr>
              <a:defRPr sz="2400"/>
            </a:pPr>
            <a:r>
              <a:rPr lang="en-US" sz="1900"/>
              <a:t>Chatbots and virtual assistants</a:t>
            </a:r>
          </a:p>
          <a:p>
            <a:pPr>
              <a:defRPr sz="2400"/>
            </a:pPr>
            <a:r>
              <a:rPr lang="en-US" sz="1900"/>
              <a:t>Translation and summarization</a:t>
            </a:r>
          </a:p>
          <a:p>
            <a:pPr>
              <a:defRPr sz="2400"/>
            </a:pPr>
            <a:r>
              <a:rPr lang="en-US" sz="1900"/>
              <a:t>Creative content generation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Real-World Examples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en-US" sz="1900"/>
          </a:p>
          <a:p>
            <a:pPr>
              <a:defRPr sz="2400"/>
            </a:pPr>
            <a:r>
              <a:rPr lang="en-US" sz="1900"/>
              <a:t>OpenAI’s GPT-3</a:t>
            </a:r>
          </a:p>
          <a:p>
            <a:pPr>
              <a:defRPr sz="2400"/>
            </a:pPr>
            <a:r>
              <a:rPr lang="en-US" sz="1900"/>
              <a:t>Advanced chatbots</a:t>
            </a:r>
          </a:p>
          <a:p>
            <a:pPr>
              <a:defRPr sz="2400"/>
            </a:pPr>
            <a:r>
              <a:rPr lang="en-US" sz="1900"/>
              <a:t>Essay writing and coding</a:t>
            </a:r>
          </a:p>
          <a:p>
            <a:pPr>
              <a:defRPr sz="2400"/>
            </a:pPr>
            <a:r>
              <a:rPr lang="en-US" sz="1900"/>
              <a:t>Customer service and content creation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Limitations and 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en-US" sz="1900"/>
          </a:p>
          <a:p>
            <a:pPr>
              <a:defRPr sz="2400"/>
            </a:pPr>
            <a:r>
              <a:rPr lang="en-US" sz="1900"/>
              <a:t>Computational resource requirements</a:t>
            </a:r>
          </a:p>
          <a:p>
            <a:pPr>
              <a:defRPr sz="2400"/>
            </a:pPr>
            <a:r>
              <a:rPr lang="en-US" sz="1900"/>
              <a:t>Potential for biased or nonsensical text</a:t>
            </a:r>
          </a:p>
          <a:p>
            <a:pPr>
              <a:defRPr sz="2400"/>
            </a:pPr>
            <a:r>
              <a:rPr lang="en-US" sz="1900"/>
              <a:t>Need for responsible 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What is GPT?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en-US" sz="1900"/>
          </a:p>
          <a:p>
            <a:pPr>
              <a:defRPr sz="2400"/>
            </a:pPr>
            <a:r>
              <a:rPr lang="en-US" sz="1900"/>
              <a:t>Generative Pre-trained Transformer</a:t>
            </a:r>
          </a:p>
          <a:p>
            <a:pPr>
              <a:defRPr sz="2400"/>
            </a:pPr>
            <a:r>
              <a:rPr lang="en-US" sz="1900"/>
              <a:t>Transformer architecture</a:t>
            </a:r>
          </a:p>
          <a:p>
            <a:pPr>
              <a:defRPr sz="2400"/>
            </a:pPr>
            <a:r>
              <a:rPr lang="en-US" sz="1900"/>
              <a:t>Processes entire sentences or paragraphs at once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GPT models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DE94C2-2D0C-CDA7-49F8-B995535F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9146A4-7531-DE8B-7E63-2224D7CD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2496947"/>
            <a:ext cx="8738317" cy="39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Transformer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pPr>
              <a:defRPr sz="2400"/>
            </a:pPr>
            <a:r>
              <a:rPr lang="en-US" sz="1900"/>
              <a:t>Encoder and decoder components</a:t>
            </a:r>
          </a:p>
          <a:p>
            <a:pPr>
              <a:defRPr sz="2400"/>
            </a:pPr>
            <a:r>
              <a:rPr lang="en-US" sz="1900"/>
              <a:t>Focus on decoder in GPT models</a:t>
            </a:r>
          </a:p>
          <a:p>
            <a:pPr>
              <a:defRPr sz="2400"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9681E-B7BF-1A82-0885-56FA346D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356561"/>
            <a:ext cx="8188452" cy="3828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5CA8DED7-2C18-1D28-1A54-547E5C6F4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938" r="6683" b="2"/>
          <a:stretch/>
        </p:blipFill>
        <p:spPr>
          <a:xfrm>
            <a:off x="1229080" y="914400"/>
            <a:ext cx="6628690" cy="4968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19DC-6F0B-8179-8D7D-9EE84A48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Positional encoding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BF99D-B128-D3DC-1ED8-2B8E91ED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" y="2290936"/>
            <a:ext cx="841248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 dirty="0">
                <a:latin typeface="+mj-lt"/>
                <a:ea typeface="+mj-ea"/>
                <a:cs typeface="+mj-cs"/>
              </a:rPr>
              <a:t>Self-Attention Mechanism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FDCDF-0D91-0A9F-D796-186C6B3F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1" y="1911493"/>
            <a:ext cx="8814816" cy="49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 dirty="0">
                <a:latin typeface="+mj-lt"/>
                <a:ea typeface="+mj-ea"/>
                <a:cs typeface="+mj-cs"/>
              </a:rPr>
              <a:t>Self-Attention Mechanism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18376-F523-F4D7-CF59-81F3B516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3" y="1911493"/>
            <a:ext cx="8805672" cy="49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700" kern="1200">
                <a:latin typeface="+mj-lt"/>
                <a:ea typeface="+mj-ea"/>
                <a:cs typeface="+mj-cs"/>
              </a:rPr>
              <a:t>Feed Forward Layer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ED42F9BF-0B10-68E6-47B9-EBB3C96EB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85959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source-serif-pro</vt:lpstr>
      <vt:lpstr>Office Theme</vt:lpstr>
      <vt:lpstr>Understanding GPT Models</vt:lpstr>
      <vt:lpstr>What is GPT?</vt:lpstr>
      <vt:lpstr>How do GPT models work?</vt:lpstr>
      <vt:lpstr>Transformer Architecture</vt:lpstr>
      <vt:lpstr>PowerPoint Presentation</vt:lpstr>
      <vt:lpstr>PowerPoint Presentation</vt:lpstr>
      <vt:lpstr>Self-Attention Mechanism</vt:lpstr>
      <vt:lpstr>Self-Attention Mechanism</vt:lpstr>
      <vt:lpstr>Feed Forward Layer</vt:lpstr>
      <vt:lpstr>Decoder</vt:lpstr>
      <vt:lpstr>Applications of GPT</vt:lpstr>
      <vt:lpstr>Real-World Examples</vt:lpstr>
      <vt:lpstr>Limitations and Challenges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juilee patil</cp:lastModifiedBy>
  <cp:revision>9</cp:revision>
  <dcterms:created xsi:type="dcterms:W3CDTF">2013-01-27T09:14:16Z</dcterms:created>
  <dcterms:modified xsi:type="dcterms:W3CDTF">2024-08-05T06:48:45Z</dcterms:modified>
  <cp:category/>
</cp:coreProperties>
</file>