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sldIdLst>
    <p:sldId id="256" r:id="rId2"/>
    <p:sldId id="257" r:id="rId3"/>
    <p:sldId id="258" r:id="rId4"/>
    <p:sldId id="259" r:id="rId5"/>
    <p:sldId id="260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11B0"/>
    <a:srgbClr val="0F7EC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514600" y="-533400"/>
            <a:ext cx="10210800" cy="2667000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tabLst>
                <a:tab pos="1433513" algn="l"/>
                <a:tab pos="1606550" algn="l"/>
              </a:tabLst>
            </a:pPr>
            <a:r>
              <a:rPr lang="en-US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US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4400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US" sz="4400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8900" cap="none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gency FB" panose="020B0503020202020204" pitchFamily="34" charset="0"/>
                <a:ea typeface="휴먼둥근헤드라인" panose="02030504000101010101" pitchFamily="18" charset="-127"/>
              </a:rPr>
              <a:t>Dr.Love</a:t>
            </a:r>
            <a:r>
              <a:rPr lang="en-US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US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endParaRPr lang="en-US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048000"/>
            <a:ext cx="8534400" cy="3810000"/>
          </a:xfrm>
        </p:spPr>
        <p:txBody>
          <a:bodyPr>
            <a:normAutofit lnSpcReduction="1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endParaRPr lang="en-US" sz="51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l"/>
            <a: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gency FB" panose="020B0503020202020204" pitchFamily="34" charset="0"/>
                <a:ea typeface="HY울릉도M" panose="02030600000101010101" pitchFamily="18" charset="-127"/>
              </a:rPr>
              <a:t>TEAM – 9 </a:t>
            </a:r>
          </a:p>
          <a:p>
            <a:pPr algn="l"/>
            <a: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gency FB" panose="020B0503020202020204" pitchFamily="34" charset="0"/>
                <a:ea typeface="HY울릉도M" panose="02030600000101010101" pitchFamily="18" charset="-127"/>
              </a:rPr>
              <a:t>TEAM MEMBERS-</a:t>
            </a:r>
          </a:p>
          <a:p>
            <a:endParaRPr lang="en-US" sz="18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gency FB" panose="020B0503020202020204" pitchFamily="34" charset="0"/>
                <a:ea typeface="휴먼둥근헤드라인" panose="02030504000101010101" pitchFamily="18" charset="-127"/>
                <a:cs typeface="+mj-cs"/>
              </a:rPr>
              <a:t>Guillermo </a:t>
            </a:r>
            <a: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gency FB" panose="020B0503020202020204" pitchFamily="34" charset="0"/>
                <a:ea typeface="휴먼둥근헤드라인" panose="02030504000101010101" pitchFamily="18" charset="-127"/>
                <a:cs typeface="+mj-cs"/>
              </a:rPr>
              <a:t>Romero</a:t>
            </a:r>
            <a:endParaRPr lang="en-US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gency FB" panose="020B0503020202020204" pitchFamily="34" charset="0"/>
              <a:ea typeface="휴먼둥근헤드라인" panose="02030504000101010101" pitchFamily="18" charset="-127"/>
              <a:cs typeface="+mj-cs"/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sz="24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gency FB" panose="020B0503020202020204" pitchFamily="34" charset="0"/>
                <a:ea typeface="휴먼둥근헤드라인" panose="02030504000101010101" pitchFamily="18" charset="-127"/>
                <a:cs typeface="+mj-cs"/>
              </a:rPr>
              <a:t>Jiwook</a:t>
            </a:r>
            <a:r>
              <a:rPr 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gency FB" panose="020B0503020202020204" pitchFamily="34" charset="0"/>
                <a:ea typeface="휴먼둥근헤드라인" panose="02030504000101010101" pitchFamily="18" charset="-127"/>
                <a:cs typeface="+mj-cs"/>
              </a:rPr>
              <a:t> Chung (Team Leader)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gency FB" panose="020B0503020202020204" pitchFamily="34" charset="0"/>
                <a:ea typeface="휴먼둥근헤드라인" panose="02030504000101010101" pitchFamily="18" charset="-127"/>
                <a:cs typeface="+mj-cs"/>
              </a:rPr>
              <a:t>Ankush Mittal 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gency FB" panose="020B0503020202020204" pitchFamily="34" charset="0"/>
                <a:ea typeface="휴먼둥근헤드라인" panose="02030504000101010101" pitchFamily="18" charset="-127"/>
                <a:cs typeface="+mj-cs"/>
              </a:rPr>
              <a:t>Ning Su</a:t>
            </a:r>
          </a:p>
          <a:p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9000"/>
            <a:lum/>
          </a:blip>
          <a:srcRect/>
          <a:stretch>
            <a:fillRect l="-25000" r="-2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10668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gency FB" panose="020B0503020202020204" pitchFamily="34" charset="0"/>
                <a:ea typeface="휴먼둥근헤드라인" panose="02030504000101010101" pitchFamily="18" charset="-127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3038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Dr. love is an windows form interface developed by our team in order to help people overcome their loneliness.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application will allow the user to create his or her profile in which they can include their personal information.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application will search for the appropriate matches for the user from a database. </a:t>
            </a:r>
            <a:endParaRPr lang="en-US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3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914400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gency FB" panose="020B0503020202020204" pitchFamily="34" charset="0"/>
                <a:ea typeface="휴먼둥근헤드라인" panose="02030504000101010101" pitchFamily="18" charset="-127"/>
              </a:rPr>
              <a:t>CLASS</a:t>
            </a:r>
            <a:r>
              <a:rPr lang="en-US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gency FB" panose="020B0503020202020204" pitchFamily="34" charset="0"/>
                <a:ea typeface="HY헤드라인M" panose="02030600000101010101" pitchFamily="18" charset="-127"/>
              </a:rPr>
              <a:t> </a:t>
            </a:r>
            <a:r>
              <a:rPr lang="en-US" sz="6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gency FB" panose="020B0503020202020204" pitchFamily="34" charset="0"/>
                <a:ea typeface="휴먼둥근헤드라인" panose="02030504000101010101" pitchFamily="18" charset="-127"/>
              </a:rPr>
              <a:t>DIAGRAM</a:t>
            </a:r>
          </a:p>
        </p:txBody>
      </p:sp>
      <p:pic>
        <p:nvPicPr>
          <p:cNvPr id="1026" name="Picture 2" descr="G:\korea\sem 5\chung ang\OOPS\diagrams\classdiagram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b="4935"/>
          <a:stretch>
            <a:fillRect/>
          </a:stretch>
        </p:blipFill>
        <p:spPr bwMode="auto">
          <a:xfrm>
            <a:off x="685800" y="1524000"/>
            <a:ext cx="7848600" cy="4953000"/>
          </a:xfrm>
          <a:prstGeom prst="round2DiagRect">
            <a:avLst>
              <a:gd name="adj1" fmla="val 16667"/>
              <a:gd name="adj2" fmla="val 1436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gency FB" panose="020B0503020202020204" pitchFamily="34" charset="0"/>
                <a:ea typeface="휴먼둥근헤드라인" panose="02030504000101010101" pitchFamily="18" charset="-127"/>
              </a:rPr>
              <a:t>ACTIVITY</a:t>
            </a:r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en-US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gency FB" panose="020B0503020202020204" pitchFamily="34" charset="0"/>
                <a:ea typeface="휴먼둥근헤드라인" panose="02030504000101010101" pitchFamily="18" charset="-127"/>
              </a:rPr>
              <a:t>DIAGRAM</a:t>
            </a:r>
          </a:p>
        </p:txBody>
      </p:sp>
      <p:pic>
        <p:nvPicPr>
          <p:cNvPr id="2050" name="Picture 2" descr="G:\korea\sem 5\chung ang\OOPS\diagrams\activitydia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t="1392" b="2595"/>
          <a:stretch>
            <a:fillRect/>
          </a:stretch>
        </p:blipFill>
        <p:spPr bwMode="auto">
          <a:xfrm>
            <a:off x="1371600" y="1219200"/>
            <a:ext cx="6553200" cy="5257800"/>
          </a:xfrm>
          <a:prstGeom prst="round2DiagRect">
            <a:avLst>
              <a:gd name="adj1" fmla="val 18944"/>
              <a:gd name="adj2" fmla="val 16192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59436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Forte" pitchFamily="66" charset="0"/>
              </a:rPr>
              <a:t>  </a:t>
            </a:r>
            <a:br>
              <a:rPr lang="en-US" sz="4400" dirty="0" smtClean="0">
                <a:solidFill>
                  <a:srgbClr val="C00000"/>
                </a:solidFill>
                <a:latin typeface="Forte" pitchFamily="66" charset="0"/>
              </a:rPr>
            </a:br>
            <a:r>
              <a:rPr lang="en-US" sz="4400" dirty="0" smtClean="0">
                <a:solidFill>
                  <a:srgbClr val="C00000"/>
                </a:solidFill>
                <a:latin typeface="Forte" pitchFamily="66" charset="0"/>
              </a:rPr>
              <a:t/>
            </a:r>
            <a:br>
              <a:rPr lang="en-US" sz="4400" dirty="0" smtClean="0">
                <a:solidFill>
                  <a:srgbClr val="C00000"/>
                </a:solidFill>
                <a:latin typeface="Forte" pitchFamily="66" charset="0"/>
              </a:rPr>
            </a:br>
            <a:r>
              <a:rPr lang="en-US" sz="4400" dirty="0" smtClean="0">
                <a:solidFill>
                  <a:srgbClr val="C00000"/>
                </a:solidFill>
                <a:latin typeface="Forte" pitchFamily="66" charset="0"/>
              </a:rPr>
              <a:t/>
            </a:r>
            <a:br>
              <a:rPr lang="en-US" sz="4400" dirty="0" smtClean="0">
                <a:solidFill>
                  <a:srgbClr val="C00000"/>
                </a:solidFill>
                <a:latin typeface="Forte" pitchFamily="66" charset="0"/>
              </a:rPr>
            </a:br>
            <a:r>
              <a:rPr lang="en-US" sz="4400" dirty="0" smtClean="0">
                <a:solidFill>
                  <a:srgbClr val="C00000"/>
                </a:solidFill>
                <a:latin typeface="Forte" pitchFamily="66" charset="0"/>
              </a:rPr>
              <a:t/>
            </a:r>
            <a:br>
              <a:rPr lang="en-US" sz="4400" dirty="0" smtClean="0">
                <a:solidFill>
                  <a:srgbClr val="C00000"/>
                </a:solidFill>
                <a:latin typeface="Forte" pitchFamily="66" charset="0"/>
              </a:rPr>
            </a:br>
            <a:r>
              <a:rPr lang="en-US" sz="4400" dirty="0" smtClean="0">
                <a:solidFill>
                  <a:srgbClr val="C00000"/>
                </a:solidFill>
                <a:latin typeface="Forte" pitchFamily="66" charset="0"/>
              </a:rPr>
              <a:t/>
            </a:r>
            <a:br>
              <a:rPr lang="en-US" sz="4400" dirty="0" smtClean="0">
                <a:solidFill>
                  <a:srgbClr val="C00000"/>
                </a:solidFill>
                <a:latin typeface="Forte" pitchFamily="66" charset="0"/>
              </a:rPr>
            </a:br>
            <a:r>
              <a:rPr lang="en-US" sz="4400" dirty="0" smtClean="0">
                <a:solidFill>
                  <a:srgbClr val="C00000"/>
                </a:solidFill>
                <a:latin typeface="Forte" pitchFamily="66" charset="0"/>
              </a:rPr>
              <a:t/>
            </a:r>
            <a:br>
              <a:rPr lang="en-US" sz="4400" dirty="0" smtClean="0">
                <a:solidFill>
                  <a:srgbClr val="C00000"/>
                </a:solidFill>
                <a:latin typeface="Forte" pitchFamily="66" charset="0"/>
              </a:rPr>
            </a:br>
            <a:r>
              <a:rPr lang="en-US" sz="4400" dirty="0" smtClean="0">
                <a:solidFill>
                  <a:srgbClr val="C00000"/>
                </a:solidFill>
                <a:latin typeface="Forte" pitchFamily="66" charset="0"/>
              </a:rPr>
              <a:t/>
            </a:r>
            <a:br>
              <a:rPr lang="en-US" sz="4400" dirty="0" smtClean="0">
                <a:solidFill>
                  <a:srgbClr val="C00000"/>
                </a:solidFill>
                <a:latin typeface="Forte" pitchFamily="66" charset="0"/>
              </a:rPr>
            </a:br>
            <a:endParaRPr lang="en-US" sz="4400" dirty="0">
              <a:solidFill>
                <a:schemeClr val="bg1">
                  <a:lumMod val="85000"/>
                </a:schemeClr>
              </a:solidFill>
              <a:latin typeface="Forte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0"/>
            <a:ext cx="8686800" cy="2514599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 </a:t>
            </a:r>
            <a:r>
              <a:rPr lang="en-US" altLang="ko-KR" sz="6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gency FB" panose="020B0503020202020204" pitchFamily="34" charset="0"/>
                <a:ea typeface="휴먼둥근헤드라인" panose="02030504000101010101" pitchFamily="18" charset="-127"/>
                <a:cs typeface="+mj-cs"/>
              </a:rPr>
              <a:t>LETS</a:t>
            </a:r>
            <a:r>
              <a:rPr lang="en-US" altLang="ko-KR" sz="6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en-US" altLang="ko-KR" sz="6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gency FB" panose="020B0503020202020204" pitchFamily="34" charset="0"/>
                <a:ea typeface="휴먼둥근헤드라인" panose="02030504000101010101" pitchFamily="18" charset="-127"/>
                <a:cs typeface="+mj-cs"/>
              </a:rPr>
              <a:t>FIND</a:t>
            </a:r>
            <a:r>
              <a:rPr lang="en-US" altLang="ko-KR" sz="6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en-US" altLang="ko-KR" sz="6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gency FB" panose="020B0503020202020204" pitchFamily="34" charset="0"/>
                <a:ea typeface="휴먼둥근헤드라인" panose="02030504000101010101" pitchFamily="18" charset="-127"/>
                <a:cs typeface="+mj-cs"/>
              </a:rPr>
              <a:t>YOUR</a:t>
            </a:r>
            <a:r>
              <a:rPr lang="en-US" altLang="ko-KR" sz="6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en-US" altLang="ko-KR" sz="6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gency FB" panose="020B0503020202020204" pitchFamily="34" charset="0"/>
                <a:ea typeface="휴먼둥근헤드라인" panose="02030504000101010101" pitchFamily="18" charset="-127"/>
                <a:cs typeface="+mj-cs"/>
              </a:rPr>
              <a:t>MATCH</a:t>
            </a:r>
            <a:r>
              <a:rPr lang="en-US" altLang="ko-KR" sz="6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en-US" altLang="ko-KR" sz="6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gency FB" panose="020B0503020202020204" pitchFamily="34" charset="0"/>
                <a:ea typeface="휴먼둥근헤드라인" panose="02030504000101010101" pitchFamily="18" charset="-127"/>
                <a:cs typeface="+mj-cs"/>
              </a:rPr>
              <a:t>!!</a:t>
            </a:r>
            <a:endParaRPr lang="en-US" sz="66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gency FB" panose="020B0503020202020204" pitchFamily="34" charset="0"/>
              <a:ea typeface="휴먼둥근헤드라인" panose="02030504000101010101" pitchFamily="18" charset="-127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ownloads\questions and answe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399" y="838200"/>
            <a:ext cx="7426037" cy="5105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86</Words>
  <Application>Microsoft Office PowerPoint</Application>
  <PresentationFormat>Presentación en pantalla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  Dr.Love </vt:lpstr>
      <vt:lpstr>INTRODUCTION</vt:lpstr>
      <vt:lpstr>CLASS DIAGRAM</vt:lpstr>
      <vt:lpstr>ACTIVITY DIAGRAM</vt:lpstr>
      <vt:lpstr>         </vt:lpstr>
      <vt:lpstr>Diapositiva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OBJECT ORIENTED PROGRAMMING  </dc:title>
  <dc:creator>Ankush</dc:creator>
  <cp:lastModifiedBy>Juillermo</cp:lastModifiedBy>
  <cp:revision>23</cp:revision>
  <dcterms:created xsi:type="dcterms:W3CDTF">2006-08-16T00:00:00Z</dcterms:created>
  <dcterms:modified xsi:type="dcterms:W3CDTF">2013-12-10T06:11:21Z</dcterms:modified>
</cp:coreProperties>
</file>