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305" r:id="rId5"/>
    <p:sldId id="311" r:id="rId6"/>
    <p:sldId id="306" r:id="rId7"/>
    <p:sldId id="316" r:id="rId8"/>
    <p:sldId id="312" r:id="rId9"/>
    <p:sldId id="310" r:id="rId10"/>
    <p:sldId id="315" r:id="rId11"/>
    <p:sldId id="317" r:id="rId12"/>
    <p:sldId id="318" r:id="rId13"/>
    <p:sldId id="314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A1A00-0DB1-4509-8CB4-AB4B841F4B89}" type="datetime1">
              <a:rPr lang="es-ES" smtClean="0"/>
              <a:t>23/11/2022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FEAC8-304B-462C-A233-CC7703D6F2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4306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4B582-7B57-420E-9118-CD1E9389AF7C}" type="datetime1">
              <a:rPr lang="es-ES" smtClean="0"/>
              <a:t>23/11/2022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34C28-DDE3-4862-81B8-C50E9E09DF8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9726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34C28-DDE3-4862-81B8-C50E9E09DF8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818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34C28-DDE3-4862-81B8-C50E9E09DF80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311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8E88A6-A0F4-4F3F-8886-043CEEF92AA3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082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5ABD2-E0E8-48C9-BE68-90A2759872C1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739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BB4F6C-0D31-4C75-B304-4F23E13B0537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724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CF878-6068-45DE-B0AC-284E36A9D3DF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853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CBDCA-8503-4A6B-AC01-08CFA53CBD63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7252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D774-9BDA-4705-8043-6020C8F3BE9E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214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FE546-2C0A-4360-9661-C471E7FE73BD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93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19250-FE8E-4C0D-A38C-4A0BB9336840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49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9C8A25-7E48-4820-A5CB-ADD2216177A3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73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383C00-C1E0-4B9E-89C4-5972993A3AD3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551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6A44A-7F50-4256-87C4-21485FD59CFC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6612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BD1E62-B0D1-4D6A-8FBC-B294429C8562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036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B13F1-46AB-46D7-A0E1-0F126D48BD68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929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4B6BE-3C46-42B6-984C-12757AD9BF90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972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CD4B36-7091-4648-89BC-530D505FB2A5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148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7BECC-210C-451A-95F6-6BDC3A2E1F4B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91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559D4-D859-4E57-A1F2-11C644F2E9F9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423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53B7C01-13B8-49C7-B04C-32548464F873}" type="datetime1">
              <a:rPr lang="es-ES" noProof="0" smtClean="0"/>
              <a:t>23/11/2022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62071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 fontScale="90000"/>
          </a:bodyPr>
          <a:lstStyle/>
          <a:p>
            <a:r>
              <a:rPr lang="es-ES" sz="3600" dirty="0"/>
              <a:t>DGO! </a:t>
            </a:r>
            <a:r>
              <a:rPr lang="es-ES" sz="3600" dirty="0" err="1"/>
              <a:t>Artists</a:t>
            </a:r>
            <a:endParaRPr lang="es-ES" sz="3600" dirty="0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59C345B-2AD0-2DF7-E680-9B089EA7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5" y="695009"/>
            <a:ext cx="6581775" cy="3525671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1097088"/>
          </a:xfrm>
        </p:spPr>
        <p:txBody>
          <a:bodyPr rtlCol="0" anchor="t">
            <a:normAutofit lnSpcReduction="10000"/>
          </a:bodyPr>
          <a:lstStyle/>
          <a:p>
            <a:pPr rtl="0"/>
            <a:r>
              <a:rPr lang="es-ES" dirty="0"/>
              <a:t>Liam </a:t>
            </a:r>
            <a:r>
              <a:rPr lang="es-ES" dirty="0" err="1"/>
              <a:t>Josue</a:t>
            </a:r>
            <a:r>
              <a:rPr lang="es-ES" dirty="0"/>
              <a:t> </a:t>
            </a:r>
            <a:r>
              <a:rPr lang="es-ES" dirty="0" err="1"/>
              <a:t>Marquez</a:t>
            </a:r>
            <a:r>
              <a:rPr lang="es-ES" dirty="0"/>
              <a:t> Melendez</a:t>
            </a:r>
          </a:p>
          <a:p>
            <a:pPr rtl="0"/>
            <a:r>
              <a:rPr lang="es-ES" dirty="0"/>
              <a:t>Julio Cesar De La Cruz Gurrola</a:t>
            </a:r>
          </a:p>
          <a:p>
            <a:pPr rtl="0"/>
            <a:r>
              <a:rPr lang="es-ES" dirty="0"/>
              <a:t>Leonardo Romero </a:t>
            </a:r>
            <a:r>
              <a:rPr lang="es-ES" dirty="0" err="1"/>
              <a:t>Rodriguez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657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65255"/>
            <a:ext cx="10355326" cy="543472"/>
          </a:xfrm>
        </p:spPr>
        <p:txBody>
          <a:bodyPr rtlCol="0" anchor="b">
            <a:normAutofit fontScale="90000"/>
          </a:bodyPr>
          <a:lstStyle/>
          <a:p>
            <a:r>
              <a:rPr lang="es-ES" sz="3600" dirty="0"/>
              <a:t>GRACIAS POR SU ATENCION!</a:t>
            </a:r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59C345B-2AD0-2DF7-E680-9B089EA74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695009"/>
            <a:ext cx="6581775" cy="3525671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1097088"/>
          </a:xfrm>
        </p:spPr>
        <p:txBody>
          <a:bodyPr rtlCol="0" anchor="t">
            <a:normAutofit lnSpcReduction="10000"/>
          </a:bodyPr>
          <a:lstStyle/>
          <a:p>
            <a:pPr rtl="0"/>
            <a:r>
              <a:rPr lang="es-ES" dirty="0"/>
              <a:t>Liam </a:t>
            </a:r>
            <a:r>
              <a:rPr lang="es-ES" dirty="0" err="1"/>
              <a:t>Josue</a:t>
            </a:r>
            <a:r>
              <a:rPr lang="es-ES" dirty="0"/>
              <a:t> </a:t>
            </a:r>
            <a:r>
              <a:rPr lang="es-ES" dirty="0" err="1"/>
              <a:t>Marquez</a:t>
            </a:r>
            <a:r>
              <a:rPr lang="es-ES" dirty="0"/>
              <a:t> Melendez</a:t>
            </a:r>
          </a:p>
          <a:p>
            <a:pPr rtl="0"/>
            <a:r>
              <a:rPr lang="es-ES" dirty="0"/>
              <a:t>Julio Cesar De La Cruz Gurrola</a:t>
            </a:r>
          </a:p>
          <a:p>
            <a:pPr rtl="0"/>
            <a:r>
              <a:rPr lang="es-ES" dirty="0"/>
              <a:t>Leonardo Romero </a:t>
            </a:r>
            <a:r>
              <a:rPr lang="es-ES" dirty="0" err="1"/>
              <a:t>Rodriguez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321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B50F1-F809-C336-3024-EC0E0DB6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surgió este proyecto?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3C5E85-A1D4-4B04-BC70-8815833B6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Debido a experiencias dentro del equipo y situaciones de artistas nuevos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9530A1-7A0C-F94E-4D4F-4AC2BA3B635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6" r="166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9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FECD7-24DC-8454-3A1E-C447CDAE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rmAutofit/>
          </a:bodyPr>
          <a:lstStyle/>
          <a:p>
            <a:r>
              <a:rPr lang="es-MX" dirty="0"/>
              <a:t>¿De que trata DGO! </a:t>
            </a:r>
            <a:r>
              <a:rPr lang="es-MX" dirty="0" err="1"/>
              <a:t>Artists</a:t>
            </a:r>
            <a:r>
              <a:rPr lang="es-MX" dirty="0"/>
              <a:t>?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A0EC178-C572-809D-6405-A7DA720C04F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3" r="30102" b="-2"/>
          <a:stretch/>
        </p:blipFill>
        <p:spPr bwMode="auto">
          <a:xfrm>
            <a:off x="7442551" y="763702"/>
            <a:ext cx="3275751" cy="491282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FEC7FE-5460-55A5-E8B0-9C57FA50E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/>
          <a:p>
            <a:r>
              <a:rPr lang="es-MX" sz="2000" dirty="0"/>
              <a:t>Es una pagina web la cual impulsa a los artistas locales para un mayor reconocimiento entre personas del gremio y fuera de, para que puedan obtener mas publico, reconocimiento y oportunidades. </a:t>
            </a:r>
          </a:p>
        </p:txBody>
      </p:sp>
    </p:spTree>
    <p:extLst>
      <p:ext uri="{BB962C8B-B14F-4D97-AF65-F5344CB8AC3E}">
        <p14:creationId xmlns:p14="http://schemas.microsoft.com/office/powerpoint/2010/main" val="427599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BB4B2-69D1-17C8-6C7D-2E963BDB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User’s</a:t>
            </a:r>
            <a:r>
              <a:rPr lang="es-MX" dirty="0"/>
              <a:t> </a:t>
            </a:r>
            <a:r>
              <a:rPr lang="es-MX" dirty="0" err="1"/>
              <a:t>journey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840BEA6-D850-3A90-59FA-CC9434151D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93646" y="2049624"/>
            <a:ext cx="4004708" cy="4354700"/>
          </a:xfrm>
        </p:spPr>
      </p:pic>
    </p:spTree>
    <p:extLst>
      <p:ext uri="{BB962C8B-B14F-4D97-AF65-F5344CB8AC3E}">
        <p14:creationId xmlns:p14="http://schemas.microsoft.com/office/powerpoint/2010/main" val="157669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BB4B2-69D1-17C8-6C7D-2E963BDB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User’s</a:t>
            </a:r>
            <a:r>
              <a:rPr lang="es-MX" dirty="0"/>
              <a:t> </a:t>
            </a:r>
            <a:r>
              <a:rPr lang="es-MX" dirty="0" err="1"/>
              <a:t>journey</a:t>
            </a: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742F004-8A01-AF2D-0CE8-4213647D63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49072" y="1871472"/>
            <a:ext cx="8283207" cy="4258647"/>
          </a:xfrm>
        </p:spPr>
      </p:pic>
    </p:spTree>
    <p:extLst>
      <p:ext uri="{BB962C8B-B14F-4D97-AF65-F5344CB8AC3E}">
        <p14:creationId xmlns:p14="http://schemas.microsoft.com/office/powerpoint/2010/main" val="128915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BB4B2-69D1-17C8-6C7D-2E963BDB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User’s</a:t>
            </a:r>
            <a:r>
              <a:rPr lang="es-MX" dirty="0"/>
              <a:t> </a:t>
            </a:r>
            <a:r>
              <a:rPr lang="es-MX" dirty="0" err="1"/>
              <a:t>journey</a:t>
            </a:r>
            <a:endParaRPr lang="es-MX" dirty="0"/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D61A9CAE-B11B-F13C-AAA3-8F227595FA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0045" y="1945044"/>
            <a:ext cx="4281261" cy="4430766"/>
          </a:xfrm>
        </p:spPr>
      </p:pic>
    </p:spTree>
    <p:extLst>
      <p:ext uri="{BB962C8B-B14F-4D97-AF65-F5344CB8AC3E}">
        <p14:creationId xmlns:p14="http://schemas.microsoft.com/office/powerpoint/2010/main" val="231544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BB4B2-69D1-17C8-6C7D-2E963BDB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User’s</a:t>
            </a:r>
            <a:r>
              <a:rPr lang="es-MX" dirty="0"/>
              <a:t> </a:t>
            </a:r>
            <a:r>
              <a:rPr lang="es-MX" dirty="0" err="1"/>
              <a:t>journey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8BF4D03-C025-D379-38A3-1CFE66FD00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876" y="1965544"/>
            <a:ext cx="5969399" cy="3455542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E94E6F9-FF9D-D873-61B9-A03DF108A7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1724" y="1965544"/>
            <a:ext cx="5969399" cy="3455542"/>
          </a:xfrm>
        </p:spPr>
      </p:pic>
    </p:spTree>
    <p:extLst>
      <p:ext uri="{BB962C8B-B14F-4D97-AF65-F5344CB8AC3E}">
        <p14:creationId xmlns:p14="http://schemas.microsoft.com/office/powerpoint/2010/main" val="189645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BB4B2-69D1-17C8-6C7D-2E963BDB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User’s</a:t>
            </a:r>
            <a:r>
              <a:rPr lang="es-MX" dirty="0"/>
              <a:t> </a:t>
            </a:r>
            <a:r>
              <a:rPr lang="es-MX" dirty="0" err="1"/>
              <a:t>journey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A426F4-661D-3926-61F1-141AD62D89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58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BB4B2-69D1-17C8-6C7D-2E963BDB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User’s</a:t>
            </a:r>
            <a:r>
              <a:rPr lang="es-MX" dirty="0"/>
              <a:t> </a:t>
            </a:r>
            <a:r>
              <a:rPr lang="es-MX" dirty="0" err="1"/>
              <a:t>journey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2FA8B3C-F9C9-574B-3BD6-7851E587CA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2608" y="1871472"/>
            <a:ext cx="7586784" cy="4184095"/>
          </a:xfrm>
        </p:spPr>
      </p:pic>
    </p:spTree>
    <p:extLst>
      <p:ext uri="{BB962C8B-B14F-4D97-AF65-F5344CB8AC3E}">
        <p14:creationId xmlns:p14="http://schemas.microsoft.com/office/powerpoint/2010/main" val="1212485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93_TF00934815.potx" id="{A4F8E3F4-E486-4864-B69C-2E3224C94EAA}" vid="{0BA5DF26-D11C-431A-A493-FE081F5D36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2">
    <a:dk1>
      <a:sysClr val="windowText" lastClr="000000"/>
    </a:dk1>
    <a:lt1>
      <a:sysClr val="window" lastClr="FFFFFF"/>
    </a:lt1>
    <a:dk2>
      <a:srgbClr val="454551"/>
    </a:dk2>
    <a:lt2>
      <a:srgbClr val="E3E3E5"/>
    </a:lt2>
    <a:accent1>
      <a:srgbClr val="FE09E3"/>
    </a:accent1>
    <a:accent2>
      <a:srgbClr val="00ACF5"/>
    </a:accent2>
    <a:accent3>
      <a:srgbClr val="55CB72"/>
    </a:accent3>
    <a:accent4>
      <a:srgbClr val="EFC926"/>
    </a:accent4>
    <a:accent5>
      <a:srgbClr val="969696"/>
    </a:accent5>
    <a:accent6>
      <a:srgbClr val="D54773"/>
    </a:accent6>
    <a:hlink>
      <a:srgbClr val="6B9F25"/>
    </a:hlink>
    <a:folHlink>
      <a:srgbClr val="8C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B453C-F2B2-4ECA-A6ED-7DBEF1B6D3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CC670F-05B9-4BB7-BA2C-0DE5B5C1E5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A3AD49-9331-450C-A2FE-6857A4DB38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{3E84EF9A-EE25-4B2C-BA36-9244D9A13711}tf00934815_win32</Template>
  <TotalTime>1119</TotalTime>
  <Words>108</Words>
  <Application>Microsoft Office PowerPoint</Application>
  <PresentationFormat>Panorámica</PresentationFormat>
  <Paragraphs>20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Goudy Old Style</vt:lpstr>
      <vt:lpstr>Wingdings 2</vt:lpstr>
      <vt:lpstr>SlateVTI</vt:lpstr>
      <vt:lpstr>DGO! Artists</vt:lpstr>
      <vt:lpstr>¿Por qué surgió este proyecto?</vt:lpstr>
      <vt:lpstr>¿De que trata DGO! Artists?</vt:lpstr>
      <vt:lpstr>User’s journey</vt:lpstr>
      <vt:lpstr>User’s journey</vt:lpstr>
      <vt:lpstr>User’s journey</vt:lpstr>
      <vt:lpstr>User’s journey</vt:lpstr>
      <vt:lpstr>User’s journey</vt:lpstr>
      <vt:lpstr>User’s journey</vt:lpstr>
      <vt:lpstr>GRACIAS POR SU ATENCION!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DGO! Artists</dc:title>
  <dc:creator>Liam Melendez</dc:creator>
  <cp:lastModifiedBy>Liam Melendez</cp:lastModifiedBy>
  <cp:revision>1</cp:revision>
  <dcterms:created xsi:type="dcterms:W3CDTF">2022-11-24T01:10:09Z</dcterms:created>
  <dcterms:modified xsi:type="dcterms:W3CDTF">2022-11-24T19:49:21Z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