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B56E-1A95-2886-3835-72D696B70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2E577-AA85-A32E-58E9-6984B3887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5EC4-4B94-0C05-590E-B6835E0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4408-BAA5-3AB9-9DCD-47F924DA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998EE-32B9-AB25-39B8-DC56A232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D0F3-6F61-53B5-F46E-9F609F2C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60C4-47F2-4829-C1B0-A7D639174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B6A0-84C2-ACF5-0948-E2C90F09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CDFD-292F-0B46-122D-7D04B313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C3CC-BA02-A8E3-0725-3F7DA55F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CF1BB-7EB0-7440-8EB2-FE63B4FB1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61C36-40D1-F31C-1724-41BBD01F8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2E0F8-4DDF-C17F-778A-48F6438F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59A6-8746-CA71-CAB5-D559A49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E8BE-CFEA-8AB2-D825-8AB0ABF4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8DAB-8701-F8D2-9033-87513E68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386D-44F5-90ED-95EA-5F11994C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10EE-31C0-3FA5-505C-6B88D88A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5970-4701-6640-0882-CD8F7D09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916E-F917-1DE0-9F1E-6DFEE6A1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023F-1E48-2E5D-F74C-C7E6180F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A951-C622-6D5C-ED5B-CE33B1AF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912A-110D-4368-A57C-3EFED439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BD0F-AAF0-7BB6-8155-B98F4A60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837E-47DF-AFD0-5433-28CD3F8E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E9C9-83A5-3CB6-74DD-9935862A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C294-46B6-19E2-5FA5-CD6F3A927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F0D-C49C-923B-7D17-670097286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40306-AF7D-B74B-A5C7-ED5B8DD6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B00D0-FDD8-441A-77FF-4FD261B1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0129-3505-5BAA-2004-211EFFFC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C567-0C56-515C-B0A0-A211ED99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B2271-9A13-44BC-C5C5-A7039C44A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E3023-2C82-E9D5-04C2-1A4D0CE74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D25F4-D13C-2745-149B-9DE6A0B35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AD84E-28C0-A557-92E4-1A8C7E873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444B2-C0CE-FD6A-5FC1-68FB6A0C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FFD7B-3C30-2710-CEEB-1EC230F0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27DAC-84FC-5ED5-5CD3-89B1813C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50F3-FB74-2DCC-974D-A18D1100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A6A1D-89F4-EC15-8B99-B0D3E05A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B0A4E-1670-2C0A-4475-9B0AA7E3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EE039-AAB8-ACF1-80E0-7E07A116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7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BB2B2-9E5E-046E-186F-1B355653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20BA8-6D91-0FDF-B709-65112E46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AB1EA-346F-52F8-F1DB-40BADBE1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1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73FB-2367-FE79-B257-D6F82743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9F9A-0302-44AA-5462-5632E6ED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A0C5C-6CA8-AF2C-45E3-254942E4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30F6-1A4A-6B79-7A0E-88AC2550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B74D6-F3B2-C081-F5AA-C31A5C0D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56C0-89CA-D2A8-659D-9FF1E9EA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4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6052-D8D3-EA03-42C4-A83C5C5F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A6BFF-A5AD-8837-1F2B-008FD32B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CF9B6-03A4-9E6E-9207-2478CB9B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B0807-397C-4106-F376-3529C654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5F8BC-12A4-B9F2-9715-976A321B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821D3-8CD1-B260-7528-ECE2BDE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E50E7-CAA9-5ADC-FE81-2AEDC0D9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395C-7B96-8B59-D6C2-9F393283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054AE-6AF4-37F9-20FC-C5E31D251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C3B8-0B1A-4891-9848-F52706F05E2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CF7F2-E9E3-D69D-94A2-2163734C7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C46E-C6F2-BB52-5695-4CDEE029C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FFD5-76FE-4BAF-81FC-8FE90269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8CF9C9A-ED5D-F11C-C630-1B9EE36FF733}"/>
              </a:ext>
            </a:extLst>
          </p:cNvPr>
          <p:cNvSpPr/>
          <p:nvPr/>
        </p:nvSpPr>
        <p:spPr>
          <a:xfrm>
            <a:off x="4482223" y="1719729"/>
            <a:ext cx="7709777" cy="513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4FC9F0-AA83-863D-3CD3-9385576CF1EB}"/>
              </a:ext>
            </a:extLst>
          </p:cNvPr>
          <p:cNvSpPr/>
          <p:nvPr/>
        </p:nvSpPr>
        <p:spPr>
          <a:xfrm>
            <a:off x="1" y="0"/>
            <a:ext cx="6650434" cy="4051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8FF9F7-BCF8-9E69-3632-1E27D9FB8C3B}"/>
              </a:ext>
            </a:extLst>
          </p:cNvPr>
          <p:cNvSpPr/>
          <p:nvPr/>
        </p:nvSpPr>
        <p:spPr>
          <a:xfrm>
            <a:off x="4478767" y="1719727"/>
            <a:ext cx="2171668" cy="2332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42548446-221B-8140-E7BD-EC77D3212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569" y="746670"/>
            <a:ext cx="1271152" cy="1271152"/>
          </a:xfrm>
          <a:prstGeom prst="rect">
            <a:avLst/>
          </a:prstGeom>
        </p:spPr>
      </p:pic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0FF55763-FB5C-8D19-C217-5E2AA3A39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6681" y="838953"/>
            <a:ext cx="543295" cy="543295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B8B11532-20EE-1F0A-F651-EB041B97F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2214" y="838952"/>
            <a:ext cx="543295" cy="543295"/>
          </a:xfrm>
          <a:prstGeom prst="rect">
            <a:avLst/>
          </a:prstGeom>
        </p:spPr>
      </p:pic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A5F95D4E-079B-B692-4353-6A74B474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4385" y="838952"/>
            <a:ext cx="543295" cy="543295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AF60757-675C-4A2A-9B00-E19C376A2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4493" y="1382247"/>
            <a:ext cx="543295" cy="543295"/>
          </a:xfrm>
          <a:prstGeom prst="rect">
            <a:avLst/>
          </a:prstGeom>
        </p:spPr>
      </p:pic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9217DE4F-245B-20D5-E4BB-B70A021C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2459" y="1382246"/>
            <a:ext cx="543295" cy="543295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571F76D1-C870-5FED-E03F-D1CE36F08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836" y="1382246"/>
            <a:ext cx="543295" cy="543295"/>
          </a:xfrm>
          <a:prstGeom prst="rect">
            <a:avLst/>
          </a:prstGeom>
        </p:spPr>
      </p:pic>
      <p:pic>
        <p:nvPicPr>
          <p:cNvPr id="29" name="Graphic 28" descr="Gears">
            <a:extLst>
              <a:ext uri="{FF2B5EF4-FFF2-40B4-BE49-F238E27FC236}">
                <a16:creationId xmlns:a16="http://schemas.microsoft.com/office/drawing/2014/main" id="{04329C9A-328E-B6EC-9B9B-E2D56815C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9805" y="4952377"/>
            <a:ext cx="914400" cy="914400"/>
          </a:xfrm>
          <a:prstGeom prst="rect">
            <a:avLst/>
          </a:prstGeom>
        </p:spPr>
      </p:pic>
      <p:pic>
        <p:nvPicPr>
          <p:cNvPr id="30" name="Graphic 29" descr="Gears">
            <a:extLst>
              <a:ext uri="{FF2B5EF4-FFF2-40B4-BE49-F238E27FC236}">
                <a16:creationId xmlns:a16="http://schemas.microsoft.com/office/drawing/2014/main" id="{851642D6-1939-4E16-60CE-09AFC4D5B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3457" y="5310118"/>
            <a:ext cx="914400" cy="914400"/>
          </a:xfrm>
          <a:prstGeom prst="rect">
            <a:avLst/>
          </a:prstGeom>
        </p:spPr>
      </p:pic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31C8B4C5-AD56-36F1-7C28-8C18CD2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186" y="2853230"/>
            <a:ext cx="1274618" cy="1274618"/>
          </a:xfrm>
          <a:prstGeom prst="rect">
            <a:avLst/>
          </a:prstGeom>
        </p:spPr>
      </p:pic>
      <p:pic>
        <p:nvPicPr>
          <p:cNvPr id="34" name="Graphic 33" descr="Web design">
            <a:extLst>
              <a:ext uri="{FF2B5EF4-FFF2-40B4-BE49-F238E27FC236}">
                <a16:creationId xmlns:a16="http://schemas.microsoft.com/office/drawing/2014/main" id="{9BADF965-3B0C-9EB3-AAEB-CC4616DCD1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8638" y="5284236"/>
            <a:ext cx="1358960" cy="1186543"/>
          </a:xfrm>
          <a:prstGeom prst="rect">
            <a:avLst/>
          </a:prstGeom>
        </p:spPr>
      </p:pic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DEC4822A-35ED-20D7-8BAB-459EEA3BC1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51431" y="5356921"/>
            <a:ext cx="914400" cy="914400"/>
          </a:xfrm>
          <a:prstGeom prst="rect">
            <a:avLst/>
          </a:prstGeom>
        </p:spPr>
      </p:pic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FEF88671-A028-BAD5-7A59-FC9ABC269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7949" y="756560"/>
            <a:ext cx="914400" cy="914400"/>
          </a:xfrm>
          <a:prstGeom prst="rect">
            <a:avLst/>
          </a:prstGeom>
        </p:spPr>
      </p:pic>
      <p:pic>
        <p:nvPicPr>
          <p:cNvPr id="38" name="Graphic 37" descr="Gears">
            <a:extLst>
              <a:ext uri="{FF2B5EF4-FFF2-40B4-BE49-F238E27FC236}">
                <a16:creationId xmlns:a16="http://schemas.microsoft.com/office/drawing/2014/main" id="{1AC6D46B-EB3D-DAD1-6C9A-743C10820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1" y="1114301"/>
            <a:ext cx="914400" cy="914400"/>
          </a:xfrm>
          <a:prstGeom prst="rect">
            <a:avLst/>
          </a:prstGeom>
        </p:spPr>
      </p:pic>
      <p:pic>
        <p:nvPicPr>
          <p:cNvPr id="44" name="Graphic 43" descr="Magnifying glass">
            <a:extLst>
              <a:ext uri="{FF2B5EF4-FFF2-40B4-BE49-F238E27FC236}">
                <a16:creationId xmlns:a16="http://schemas.microsoft.com/office/drawing/2014/main" id="{65C6A139-E4F5-08EC-1E2B-A09748F9B2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5955" y="3284454"/>
            <a:ext cx="750374" cy="750374"/>
          </a:xfrm>
          <a:prstGeom prst="rect">
            <a:avLst/>
          </a:prstGeom>
        </p:spPr>
      </p:pic>
      <p:pic>
        <p:nvPicPr>
          <p:cNvPr id="46" name="Graphic 45" descr="List RTL">
            <a:extLst>
              <a:ext uri="{FF2B5EF4-FFF2-40B4-BE49-F238E27FC236}">
                <a16:creationId xmlns:a16="http://schemas.microsoft.com/office/drawing/2014/main" id="{7CCE85EF-A74B-5E2F-ADE1-1B3CE01F81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9101" y="2912240"/>
            <a:ext cx="1139537" cy="1139537"/>
          </a:xfrm>
          <a:prstGeom prst="rect">
            <a:avLst/>
          </a:prstGeom>
        </p:spPr>
      </p:pic>
      <p:pic>
        <p:nvPicPr>
          <p:cNvPr id="50" name="Graphic 49" descr="Network">
            <a:extLst>
              <a:ext uri="{FF2B5EF4-FFF2-40B4-BE49-F238E27FC236}">
                <a16:creationId xmlns:a16="http://schemas.microsoft.com/office/drawing/2014/main" id="{77D238A5-F66A-537B-35D7-56D02B7748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38173" y="2940519"/>
            <a:ext cx="914400" cy="914400"/>
          </a:xfrm>
          <a:prstGeom prst="rect">
            <a:avLst/>
          </a:prstGeom>
        </p:spPr>
      </p:pic>
      <p:pic>
        <p:nvPicPr>
          <p:cNvPr id="53" name="Graphic 52" descr="Network">
            <a:extLst>
              <a:ext uri="{FF2B5EF4-FFF2-40B4-BE49-F238E27FC236}">
                <a16:creationId xmlns:a16="http://schemas.microsoft.com/office/drawing/2014/main" id="{BCDE335A-BB98-B4F4-2CCE-C5EDF66333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18085" y="2940519"/>
            <a:ext cx="914400" cy="914400"/>
          </a:xfrm>
          <a:prstGeom prst="rect">
            <a:avLst/>
          </a:prstGeom>
        </p:spPr>
      </p:pic>
      <p:pic>
        <p:nvPicPr>
          <p:cNvPr id="54" name="Graphic 53" descr="Network">
            <a:extLst>
              <a:ext uri="{FF2B5EF4-FFF2-40B4-BE49-F238E27FC236}">
                <a16:creationId xmlns:a16="http://schemas.microsoft.com/office/drawing/2014/main" id="{13CE2A2E-F01B-9120-A222-009875C58F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28129" y="3118152"/>
            <a:ext cx="914400" cy="91440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AE30091-FC36-A9A3-91D3-771AB72FCD52}"/>
              </a:ext>
            </a:extLst>
          </p:cNvPr>
          <p:cNvSpPr/>
          <p:nvPr/>
        </p:nvSpPr>
        <p:spPr>
          <a:xfrm>
            <a:off x="1549721" y="1286750"/>
            <a:ext cx="914400" cy="29266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B04757-EE12-63F8-9A2B-CEF272676B16}"/>
              </a:ext>
            </a:extLst>
          </p:cNvPr>
          <p:cNvSpPr/>
          <p:nvPr/>
        </p:nvSpPr>
        <p:spPr>
          <a:xfrm>
            <a:off x="4019296" y="1286750"/>
            <a:ext cx="914400" cy="29266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1D182-63CA-4B56-5349-7937476A8C84}"/>
              </a:ext>
            </a:extLst>
          </p:cNvPr>
          <p:cNvSpPr txBox="1"/>
          <p:nvPr/>
        </p:nvSpPr>
        <p:spPr>
          <a:xfrm>
            <a:off x="-120403" y="258710"/>
            <a:ext cx="2207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Large</a:t>
            </a:r>
            <a:r>
              <a:rPr lang="en-US" sz="1600" b="1" dirty="0">
                <a:solidFill>
                  <a:srgbClr val="7030A0"/>
                </a:solidFill>
              </a:rPr>
              <a:t> corpus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(reference data for training)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3DCC6-EA1F-87EE-03A2-F3C9A2170B3E}"/>
              </a:ext>
            </a:extLst>
          </p:cNvPr>
          <p:cNvSpPr txBox="1"/>
          <p:nvPr/>
        </p:nvSpPr>
        <p:spPr>
          <a:xfrm>
            <a:off x="2509507" y="256241"/>
            <a:ext cx="1578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Split into smaller</a:t>
            </a:r>
          </a:p>
          <a:p>
            <a:pPr algn="ctr"/>
            <a:r>
              <a:rPr lang="en-US" sz="1600" b="1" dirty="0">
                <a:solidFill>
                  <a:srgbClr val="7030A0"/>
                </a:solidFill>
              </a:rPr>
              <a:t>chunks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A47D6-1D07-071A-2D0A-CCA7BBB43377}"/>
              </a:ext>
            </a:extLst>
          </p:cNvPr>
          <p:cNvSpPr txBox="1"/>
          <p:nvPr/>
        </p:nvSpPr>
        <p:spPr>
          <a:xfrm>
            <a:off x="4375663" y="227931"/>
            <a:ext cx="2331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Create and manage </a:t>
            </a:r>
          </a:p>
          <a:p>
            <a:pPr algn="ctr"/>
            <a:r>
              <a:rPr lang="en-US" sz="1600" b="1" dirty="0">
                <a:solidFill>
                  <a:srgbClr val="7030A0"/>
                </a:solidFill>
              </a:rPr>
              <a:t>embeddings from chunks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1F6F899-715E-2E8A-34F2-BE5442F3BF37}"/>
              </a:ext>
            </a:extLst>
          </p:cNvPr>
          <p:cNvSpPr/>
          <p:nvPr/>
        </p:nvSpPr>
        <p:spPr>
          <a:xfrm rot="5400000">
            <a:off x="5078931" y="2320881"/>
            <a:ext cx="877028" cy="29266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2F8F1-D5B0-3320-409F-C8D9D7189560}"/>
              </a:ext>
            </a:extLst>
          </p:cNvPr>
          <p:cNvSpPr txBox="1"/>
          <p:nvPr/>
        </p:nvSpPr>
        <p:spPr>
          <a:xfrm>
            <a:off x="2653632" y="3140424"/>
            <a:ext cx="2580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Vector DB </a:t>
            </a:r>
            <a:r>
              <a:rPr lang="en-US" sz="1600" dirty="0">
                <a:solidFill>
                  <a:srgbClr val="7030A0"/>
                </a:solidFill>
              </a:rPr>
              <a:t>–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Knowledge base</a:t>
            </a:r>
            <a:endParaRPr lang="en-US" sz="1600" b="1" dirty="0">
              <a:solidFill>
                <a:srgbClr val="7030A0"/>
              </a:solidFill>
            </a:endParaRP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(indexed embeddings)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DE4EC-7A5D-FDF9-D31B-96B9BE773CD8}"/>
              </a:ext>
            </a:extLst>
          </p:cNvPr>
          <p:cNvSpPr txBox="1"/>
          <p:nvPr/>
        </p:nvSpPr>
        <p:spPr>
          <a:xfrm>
            <a:off x="6854121" y="1719728"/>
            <a:ext cx="1883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Similarity &amp; Semantic search: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Search and get relevant passages on embedded texts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04F5C2-E94C-BB43-DA0A-290AF10E03EF}"/>
              </a:ext>
            </a:extLst>
          </p:cNvPr>
          <p:cNvSpPr/>
          <p:nvPr/>
        </p:nvSpPr>
        <p:spPr>
          <a:xfrm>
            <a:off x="6091530" y="3335674"/>
            <a:ext cx="1047572" cy="29266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3FC77DF-14D4-FD20-58C7-10A4586A89D4}"/>
              </a:ext>
            </a:extLst>
          </p:cNvPr>
          <p:cNvSpPr/>
          <p:nvPr/>
        </p:nvSpPr>
        <p:spPr>
          <a:xfrm>
            <a:off x="8482324" y="3344205"/>
            <a:ext cx="1155849" cy="29266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D83AA3-9541-CFFC-3EBB-678E35979D21}"/>
              </a:ext>
            </a:extLst>
          </p:cNvPr>
          <p:cNvSpPr txBox="1"/>
          <p:nvPr/>
        </p:nvSpPr>
        <p:spPr>
          <a:xfrm>
            <a:off x="8099398" y="3537032"/>
            <a:ext cx="1883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Retrieved relevant passages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413A-BAB0-CF30-3474-D4FD0EA8229D}"/>
              </a:ext>
            </a:extLst>
          </p:cNvPr>
          <p:cNvSpPr txBox="1"/>
          <p:nvPr/>
        </p:nvSpPr>
        <p:spPr>
          <a:xfrm>
            <a:off x="9429590" y="6040769"/>
            <a:ext cx="188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Input user query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A329907-A08B-EB36-9768-2296A43D7FA1}"/>
              </a:ext>
            </a:extLst>
          </p:cNvPr>
          <p:cNvSpPr/>
          <p:nvPr/>
        </p:nvSpPr>
        <p:spPr>
          <a:xfrm rot="10800000">
            <a:off x="6051962" y="5474651"/>
            <a:ext cx="2212437" cy="29266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550001-0B5D-82D8-0E54-E643323B1EB0}"/>
              </a:ext>
            </a:extLst>
          </p:cNvPr>
          <p:cNvSpPr txBox="1"/>
          <p:nvPr/>
        </p:nvSpPr>
        <p:spPr>
          <a:xfrm>
            <a:off x="4575612" y="6151310"/>
            <a:ext cx="188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Create </a:t>
            </a:r>
            <a:r>
              <a:rPr lang="en-US" sz="1600" b="1" dirty="0">
                <a:solidFill>
                  <a:srgbClr val="7030A0"/>
                </a:solidFill>
              </a:rPr>
              <a:t>embeddings from user query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2BF93-F2C9-D32E-8EF4-A24C9A34F2CD}"/>
              </a:ext>
            </a:extLst>
          </p:cNvPr>
          <p:cNvSpPr txBox="1"/>
          <p:nvPr/>
        </p:nvSpPr>
        <p:spPr>
          <a:xfrm>
            <a:off x="6166329" y="5717458"/>
            <a:ext cx="188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Ollama</a:t>
            </a:r>
            <a:r>
              <a:rPr lang="en-US" sz="1400" dirty="0">
                <a:solidFill>
                  <a:schemeClr val="accent2"/>
                </a:solidFill>
              </a:rPr>
              <a:t> (user query)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EFB304-ABA4-AD40-1BFB-676B7503B754}"/>
              </a:ext>
            </a:extLst>
          </p:cNvPr>
          <p:cNvSpPr txBox="1"/>
          <p:nvPr/>
        </p:nvSpPr>
        <p:spPr>
          <a:xfrm>
            <a:off x="8097136" y="6302257"/>
            <a:ext cx="189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C-bot 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2E1993-AB2F-54A2-FFFC-32BA0F7FC95B}"/>
              </a:ext>
            </a:extLst>
          </p:cNvPr>
          <p:cNvSpPr txBox="1"/>
          <p:nvPr/>
        </p:nvSpPr>
        <p:spPr>
          <a:xfrm>
            <a:off x="9495907" y="2737789"/>
            <a:ext cx="188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LLM Summarization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03AC2CA-B189-7EE8-0357-0CE32B7B83D4}"/>
              </a:ext>
            </a:extLst>
          </p:cNvPr>
          <p:cNvSpPr/>
          <p:nvPr/>
        </p:nvSpPr>
        <p:spPr>
          <a:xfrm rot="16200000">
            <a:off x="5078931" y="4359918"/>
            <a:ext cx="877028" cy="29266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E56D5E-6415-87B7-D3E0-9B937519384D}"/>
              </a:ext>
            </a:extLst>
          </p:cNvPr>
          <p:cNvSpPr txBox="1"/>
          <p:nvPr/>
        </p:nvSpPr>
        <p:spPr>
          <a:xfrm>
            <a:off x="3464339" y="1496663"/>
            <a:ext cx="188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Ollama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486EA9-AF76-1914-F703-0A5EDF6C1D75}"/>
              </a:ext>
            </a:extLst>
          </p:cNvPr>
          <p:cNvSpPr txBox="1"/>
          <p:nvPr/>
        </p:nvSpPr>
        <p:spPr>
          <a:xfrm>
            <a:off x="1030236" y="1515553"/>
            <a:ext cx="188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Text splitter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07D554-0612-67DF-1418-79AE6A1D705B}"/>
              </a:ext>
            </a:extLst>
          </p:cNvPr>
          <p:cNvSpPr txBox="1"/>
          <p:nvPr/>
        </p:nvSpPr>
        <p:spPr>
          <a:xfrm>
            <a:off x="4970455" y="2278257"/>
            <a:ext cx="188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Chroma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49F7F6-EC3F-0979-B26D-668F71831AA5}"/>
              </a:ext>
            </a:extLst>
          </p:cNvPr>
          <p:cNvSpPr txBox="1"/>
          <p:nvPr/>
        </p:nvSpPr>
        <p:spPr>
          <a:xfrm>
            <a:off x="4970455" y="4402378"/>
            <a:ext cx="188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Chroma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2C05C9-1B3E-DF1E-A929-ADC877F12467}"/>
              </a:ext>
            </a:extLst>
          </p:cNvPr>
          <p:cNvSpPr txBox="1"/>
          <p:nvPr/>
        </p:nvSpPr>
        <p:spPr>
          <a:xfrm>
            <a:off x="5608699" y="3570317"/>
            <a:ext cx="188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RAG chain</a:t>
            </a:r>
          </a:p>
        </p:txBody>
      </p:sp>
      <p:pic>
        <p:nvPicPr>
          <p:cNvPr id="52" name="Graphic 51" descr="Arrow circle">
            <a:extLst>
              <a:ext uri="{FF2B5EF4-FFF2-40B4-BE49-F238E27FC236}">
                <a16:creationId xmlns:a16="http://schemas.microsoft.com/office/drawing/2014/main" id="{ED1BB3AD-4473-B29A-8BF0-CA9983A967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78153" y="3926796"/>
            <a:ext cx="2750818" cy="1668746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58344365-077A-4DA2-C5D2-18B8528F3B58}"/>
              </a:ext>
            </a:extLst>
          </p:cNvPr>
          <p:cNvSpPr/>
          <p:nvPr/>
        </p:nvSpPr>
        <p:spPr>
          <a:xfrm rot="7026449">
            <a:off x="9081493" y="4535538"/>
            <a:ext cx="1836189" cy="29266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1101A9-0199-6B99-79C7-3C0A6064B870}"/>
              </a:ext>
            </a:extLst>
          </p:cNvPr>
          <p:cNvSpPr txBox="1"/>
          <p:nvPr/>
        </p:nvSpPr>
        <p:spPr>
          <a:xfrm>
            <a:off x="6682173" y="4632016"/>
            <a:ext cx="188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oper Std Black" panose="0208090304030B020404" pitchFamily="18" charset="0"/>
              </a:rPr>
              <a:t>CHAT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3EB5A2-90F1-3212-7C9D-94DCC8510CBF}"/>
              </a:ext>
            </a:extLst>
          </p:cNvPr>
          <p:cNvSpPr txBox="1"/>
          <p:nvPr/>
        </p:nvSpPr>
        <p:spPr>
          <a:xfrm>
            <a:off x="41751" y="3616146"/>
            <a:ext cx="242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ooper Std Black" panose="0208090304030B020404" pitchFamily="18" charset="0"/>
              </a:rPr>
              <a:t>CREATING RAG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167A0E-95BC-6897-5336-AD5603712451}"/>
              </a:ext>
            </a:extLst>
          </p:cNvPr>
          <p:cNvSpPr txBox="1"/>
          <p:nvPr/>
        </p:nvSpPr>
        <p:spPr>
          <a:xfrm>
            <a:off x="9701636" y="1786773"/>
            <a:ext cx="249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oper Std Black" panose="0208090304030B020404" pitchFamily="18" charset="0"/>
              </a:rPr>
              <a:t>CHATBOT INTERCATION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DD686C-3D78-C66F-5ACE-EC0BBCF9873B}"/>
              </a:ext>
            </a:extLst>
          </p:cNvPr>
          <p:cNvSpPr txBox="1"/>
          <p:nvPr/>
        </p:nvSpPr>
        <p:spPr>
          <a:xfrm>
            <a:off x="9564356" y="4249595"/>
            <a:ext cx="1883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LLM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response</a:t>
            </a: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7BAC19C0-EA56-3E14-FB18-B16A187A9B3F}"/>
              </a:ext>
            </a:extLst>
          </p:cNvPr>
          <p:cNvSpPr/>
          <p:nvPr/>
        </p:nvSpPr>
        <p:spPr>
          <a:xfrm>
            <a:off x="9627458" y="5805728"/>
            <a:ext cx="1426466" cy="295087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18C84D-DBC5-2491-A4E8-B1569C5C7B53}"/>
              </a:ext>
            </a:extLst>
          </p:cNvPr>
          <p:cNvSpPr txBox="1"/>
          <p:nvPr/>
        </p:nvSpPr>
        <p:spPr>
          <a:xfrm>
            <a:off x="9429590" y="5587387"/>
            <a:ext cx="188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LLM response</a:t>
            </a:r>
          </a:p>
        </p:txBody>
      </p:sp>
      <p:pic>
        <p:nvPicPr>
          <p:cNvPr id="67" name="Graphic 66" descr="Database">
            <a:extLst>
              <a:ext uri="{FF2B5EF4-FFF2-40B4-BE49-F238E27FC236}">
                <a16:creationId xmlns:a16="http://schemas.microsoft.com/office/drawing/2014/main" id="{2F537788-B7F3-58D5-D69D-9EA590F5D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3210" y="4913018"/>
            <a:ext cx="605004" cy="605004"/>
          </a:xfrm>
          <a:prstGeom prst="rect">
            <a:avLst/>
          </a:prstGeom>
        </p:spPr>
      </p:pic>
      <p:sp>
        <p:nvSpPr>
          <p:cNvPr id="75" name="Arrow: Bent 74">
            <a:extLst>
              <a:ext uri="{FF2B5EF4-FFF2-40B4-BE49-F238E27FC236}">
                <a16:creationId xmlns:a16="http://schemas.microsoft.com/office/drawing/2014/main" id="{E5335203-7984-B6D4-2E81-160C8C206DA4}"/>
              </a:ext>
            </a:extLst>
          </p:cNvPr>
          <p:cNvSpPr/>
          <p:nvPr/>
        </p:nvSpPr>
        <p:spPr>
          <a:xfrm>
            <a:off x="8683196" y="5153151"/>
            <a:ext cx="364548" cy="302502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3D7A32-88DD-3899-5AF4-A80DF03123AF}"/>
              </a:ext>
            </a:extLst>
          </p:cNvPr>
          <p:cNvSpPr txBox="1"/>
          <p:nvPr/>
        </p:nvSpPr>
        <p:spPr>
          <a:xfrm>
            <a:off x="8260046" y="4518329"/>
            <a:ext cx="189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Conversation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21634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Std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</dc:creator>
  <cp:lastModifiedBy>vinay</cp:lastModifiedBy>
  <cp:revision>22</cp:revision>
  <dcterms:created xsi:type="dcterms:W3CDTF">2024-08-13T04:32:23Z</dcterms:created>
  <dcterms:modified xsi:type="dcterms:W3CDTF">2024-08-13T05:19:33Z</dcterms:modified>
</cp:coreProperties>
</file>