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9854-091E-F343-9B8A-9CAFE010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C82D-4C10-9942-A286-286E1068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6E5B-68A7-C64A-9C0F-4E625D86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4A70-DCCC-6A44-975D-2279C3AC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87E3-DFB7-2C45-8DE9-27ADC440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580B-DE0E-544C-BAFE-24BE23D1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7008-D94E-9845-A10B-57552CCED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D007-2539-CA43-BD36-9F2619DB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39D4-61AB-C645-984D-D17BD9F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F0ED-CF74-2D43-9979-82E134E0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F73E-F67B-3E40-B9FF-F0EDDA3F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8EEF-EFF6-2149-B1C8-46984B32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74E7-BF4E-1C46-85C8-560997D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FD47-E4E0-D64F-AC24-62EA119A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0E10-5AB8-9640-9649-960292EF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F475-28A3-8D48-9889-94CA7785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3B07-32C7-C349-AE7D-55C628A9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A1D6-0257-D943-B041-9A20AE1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1F90-C8C7-7943-9D3D-6130F1ED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FCA7-412B-FE40-B52B-5EB430A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5FC6-EC05-E74E-8239-8F528F7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4EF1-9660-DA4D-8DB0-FD2106D5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15C4-4092-204B-A095-1359E153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8DFB-22DA-C64E-87AD-E7BEB727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212F-3759-2A41-9CB2-0486B25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1F17-78EE-144A-AA49-7C759A61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4FDC-A899-6F4F-8406-C8E784DF7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6546-0A34-F64B-91A5-DB459AA1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8A59-AE5F-7F4B-BCF6-FA1F643C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C4AC-5312-0340-90B8-B3FF079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6B38-AEB2-C347-8615-A4BCBFB2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4019-B129-EA44-A6A5-4B62737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44A-28DD-4A40-B94C-C8E64F35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7AC60-F3B2-B548-B476-E3CC390E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D05AE-0EA7-5D41-8EE9-2444D988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70A3B-EAD6-004C-AB80-850A3C63A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54573-13B8-8F43-B803-C62462C3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607A4-6E3F-2146-B025-37396F3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019F8-E7E5-2B4D-B526-392914F4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EC81-69A9-874D-AEDA-EEEE9FAA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844C3-BB34-1E4A-83A1-4E86D012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F75D-45B5-C949-8E6B-A747661E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29165-209A-2E43-804F-E5724F0F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82F79-8610-924D-8C1D-42F1F78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0069E-EAC0-0E4B-ABD0-B6E5FB6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2EC5-F0C8-0843-AA05-E6E86BB7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8E8C-2A73-C041-84B9-0925E58B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61FC-EBFB-B543-8FEB-A3881445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66133-FE5F-8143-AEB4-04187229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B6CA-15C2-DD45-AD21-EA99B6DB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C6CD-4EC6-6B4A-B0D0-194BDA7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697B-DA76-D142-AE32-E9B11BA8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C7A7-5676-C543-BFE4-4E166A53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1402B-34C2-4D42-B965-0672BD27A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532EB-3804-7B4B-9A8D-29F3FC39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01110-E749-0447-A542-7B9C438C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D42B-AF49-DE42-857E-EFEC668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5535-AA79-6C46-BF62-26544377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F1AB-BC5F-1E49-88B5-B3921C65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EB0F-608E-884E-BA0B-03C8DC8A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E034-C62C-DE4B-841F-C230ACD1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1F8F-5874-D04F-A6C7-06EF992F8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8A02-7C75-5740-B4E8-7B14762DB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jie-YANG/durhack_202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BB32D-41DB-A94E-9614-214F53E46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6" y="1122363"/>
            <a:ext cx="9842269" cy="2751368"/>
          </a:xfrm>
        </p:spPr>
        <p:txBody>
          <a:bodyPr>
            <a:normAutofit/>
          </a:bodyPr>
          <a:lstStyle/>
          <a:p>
            <a:r>
              <a:rPr lang="en-US" sz="8000" dirty="0"/>
              <a:t>Olympic dataset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3E22-7232-F347-A491-CA5AFCCD4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866" y="5045824"/>
            <a:ext cx="9842269" cy="1155471"/>
          </a:xfrm>
        </p:spPr>
        <p:txBody>
          <a:bodyPr>
            <a:normAutofit/>
          </a:bodyPr>
          <a:lstStyle/>
          <a:p>
            <a:r>
              <a:rPr lang="en-US" sz="2800" dirty="0"/>
              <a:t>GitHub repository:</a:t>
            </a:r>
          </a:p>
          <a:p>
            <a:r>
              <a:rPr lang="en-US" sz="2800" dirty="0">
                <a:hlinkClick r:id="rId2"/>
              </a:rPr>
              <a:t>https://github.com/Jujie-YANG/durhack_2022</a:t>
            </a:r>
            <a:endParaRPr lang="en-US" sz="2800" dirty="0"/>
          </a:p>
          <a:p>
            <a:endParaRPr lang="en-US" sz="28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6E90-05EA-8240-B31B-0F037152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how being host country affects proportion of medals won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6BAC-6B82-044B-A0F4-0958A1C3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41710"/>
          </a:xfrm>
        </p:spPr>
        <p:txBody>
          <a:bodyPr>
            <a:noAutofit/>
          </a:bodyPr>
          <a:lstStyle/>
          <a:p>
            <a:r>
              <a:rPr lang="en-US" sz="2000" dirty="0"/>
              <a:t>Python code: </a:t>
            </a:r>
            <a:r>
              <a:rPr lang="en-US" sz="2000" dirty="0" err="1"/>
              <a:t>hostPerformance.py</a:t>
            </a:r>
            <a:endParaRPr lang="en-US" sz="2000" dirty="0"/>
          </a:p>
          <a:p>
            <a:r>
              <a:rPr lang="en-US" sz="2000" dirty="0"/>
              <a:t>Takes CSV file and outputs graphs comparing number of medals won when host (crosses) and general trend line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0839C-E7D5-7343-B420-9BE4CC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8" y="3613666"/>
            <a:ext cx="3550684" cy="273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4B6B0-9209-0548-B540-21B7B862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212" y="3613666"/>
            <a:ext cx="3689350" cy="2794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D725CB-7726-B245-8CB5-D62C979C1D50}"/>
              </a:ext>
            </a:extLst>
          </p:cNvPr>
          <p:cNvSpPr txBox="1"/>
          <p:nvPr/>
        </p:nvSpPr>
        <p:spPr>
          <a:xfrm>
            <a:off x="838200" y="296733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e.g.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E87B8B-EFC2-434C-8B62-76D2723BD4FF}"/>
              </a:ext>
            </a:extLst>
          </p:cNvPr>
          <p:cNvSpPr txBox="1"/>
          <p:nvPr/>
        </p:nvSpPr>
        <p:spPr>
          <a:xfrm>
            <a:off x="1466850" y="3336667"/>
            <a:ext cx="14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France:	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983D1-52D0-AD47-BA9F-A32200FB838B}"/>
              </a:ext>
            </a:extLst>
          </p:cNvPr>
          <p:cNvSpPr txBox="1"/>
          <p:nvPr/>
        </p:nvSpPr>
        <p:spPr>
          <a:xfrm>
            <a:off x="6268861" y="3372921"/>
            <a:ext cx="126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Germany: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3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F3B2F-881B-BA47-8147-5F5A572D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Analyses trends of athlete performance over several games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0D16-3A8A-5D4B-9E2E-2F80C8586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Java code: </a:t>
            </a:r>
            <a:r>
              <a:rPr lang="en-GB" sz="2200" b="1"/>
              <a:t>ParticipatesAndPerformance.java</a:t>
            </a:r>
            <a:r>
              <a:rPr lang="en-GB" sz="2200"/>
              <a:t> </a:t>
            </a:r>
          </a:p>
          <a:p>
            <a:r>
              <a:rPr lang="en-GB" sz="2200"/>
              <a:t>Output of this is processed by Python to form graph showing change in performance</a:t>
            </a:r>
          </a:p>
          <a:p>
            <a:pPr marL="0" indent="0">
              <a:buNone/>
            </a:pPr>
            <a:endParaRPr lang="en-GB" sz="2200"/>
          </a:p>
          <a:p>
            <a:endParaRPr lang="en-GB" sz="2200"/>
          </a:p>
          <a:p>
            <a:endParaRPr lang="en-US" sz="2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1B8EF-D88B-B24C-8F14-1B7FB365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4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7C12A-B0BE-4D42-BE22-E49C8D25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/>
              <a:t>Analysis of countries performance relative to number of athletes sent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4423-52C1-8D4C-B0EA-63D59AD2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Javascript: assigns score of 4 for Gold, 2 for Silver and 1 for Bronze.</a:t>
            </a:r>
          </a:p>
          <a:p>
            <a:r>
              <a:rPr lang="en-US" sz="2200"/>
              <a:t>Compares performance against number of athletes sent.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2996F2-00AA-F945-9380-1647EEEE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67C62-0509-C942-A5AF-12F79B51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 dirty="0" err="1"/>
              <a:t>Matlab</a:t>
            </a:r>
            <a:r>
              <a:rPr lang="en-US" sz="2600" dirty="0"/>
              <a:t> graphing of each competitors number of medals for each game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2487-7C17-3F40-B8DF-B7D7CB3B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Matlabgraph.m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63634-6BEB-F045-B567-1438B077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888119-8B02-8743-8A93-FF91297F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866" y="1122363"/>
            <a:ext cx="9842269" cy="2751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  <a:br>
              <a:rPr kumimoji="1"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148</Words>
  <Application>Microsoft Macintosh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Olympic dataset analytics</vt:lpstr>
      <vt:lpstr>Analyse how being host country affects proportion of medals won</vt:lpstr>
      <vt:lpstr>Analyses trends of athlete performance over several games</vt:lpstr>
      <vt:lpstr>Analysis of countries performance relative to number of athletes sent</vt:lpstr>
      <vt:lpstr>Matlab graphing of each competitors number of medals for each game</vt:lpstr>
      <vt:lpstr>End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how </dc:title>
  <dc:creator>Matthew Tomlinson</dc:creator>
  <cp:lastModifiedBy>YANG, JACKY (Student)</cp:lastModifiedBy>
  <cp:revision>14</cp:revision>
  <dcterms:created xsi:type="dcterms:W3CDTF">2022-02-20T09:51:57Z</dcterms:created>
  <dcterms:modified xsi:type="dcterms:W3CDTF">2022-02-20T13:40:15Z</dcterms:modified>
</cp:coreProperties>
</file>