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351" r:id="rId5"/>
    <p:sldId id="451" r:id="rId6"/>
    <p:sldId id="450" r:id="rId7"/>
    <p:sldId id="449" r:id="rId8"/>
    <p:sldId id="383" r:id="rId9"/>
    <p:sldId id="446" r:id="rId10"/>
    <p:sldId id="448" r:id="rId11"/>
  </p:sldIdLst>
  <p:sldSz cx="9144000" cy="6858000" type="screen4x3"/>
  <p:notesSz cx="6797675" cy="9928225"/>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FFFB9-FF94-4929-B855-71DEEC741E53}" v="273" dt="2020-11-28T11:05:57.927"/>
    <p1510:client id="{24E7295F-0555-45F4-86A3-E15DC829C3FD}" v="1023" dt="2020-11-28T11:08:03.007"/>
    <p1510:client id="{2FB9CECF-F855-423B-BF09-A51C403C01FA}" v="982" dt="2020-11-25T11:00:44.467"/>
    <p1510:client id="{39AA1110-2A92-44C6-882F-5358576FE173}" v="285" dt="2020-11-25T10:39:57.446"/>
    <p1510:client id="{44E795F1-32BD-4FFE-AEAC-937D5F24B26D}" v="729" dt="2020-11-25T10:49:46.686"/>
    <p1510:client id="{6ED1A914-9B81-4737-9677-C635E6729F6D}" v="1252" dt="2020-11-25T11:01:49.469"/>
    <p1510:client id="{9C11AB1F-296B-4BB2-AB43-1FE1F600532B}" v="248" dt="2020-11-25T10:31:32.877"/>
    <p1510:client id="{A5F70CA8-E0FD-40D4-8BFF-0F583B11237A}" v="5" dt="2020-11-28T10:40:08.574"/>
    <p1510:client id="{C9C84391-C1C6-48A7-BAE1-0937A081F6B9}" v="46" dt="2020-11-28T10:14:31.978"/>
    <p1510:client id="{D0EBAB2D-DFAB-431E-8690-5255C93EEF44}" v="486" dt="2020-11-25T10:57:26.935"/>
    <p1510:client id="{D998DC8B-1770-4D8F-B2C7-FF49BAB9540B}" v="1144" dt="2020-11-28T11:08:31.155"/>
    <p1510:client id="{EE677B0C-188E-40F0-B7D1-BD51357E3522}" v="179" dt="2020-11-25T10:56:46.123"/>
    <p1510:client id="{FD5C7A96-00EC-4A33-B010-77FFB92E718C}" v="10" dt="2020-11-28T10:08:41.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Brouillard" userId="S::brouilla6u@etu.univ-lorraine.fr::643b9a54-e867-4078-b473-80636f16133f" providerId="AD" clId="Web-{6ED1A914-9B81-4737-9677-C635E6729F6D}"/>
    <pc:docChg chg="modSld">
      <pc:chgData name="Julien Brouillard" userId="S::brouilla6u@etu.univ-lorraine.fr::643b9a54-e867-4078-b473-80636f16133f" providerId="AD" clId="Web-{6ED1A914-9B81-4737-9677-C635E6729F6D}" dt="2020-11-25T11:01:48.156" v="1235" actId="20577"/>
      <pc:docMkLst>
        <pc:docMk/>
      </pc:docMkLst>
      <pc:sldChg chg="modSp">
        <pc:chgData name="Julien Brouillard" userId="S::brouilla6u@etu.univ-lorraine.fr::643b9a54-e867-4078-b473-80636f16133f" providerId="AD" clId="Web-{6ED1A914-9B81-4737-9677-C635E6729F6D}" dt="2020-11-25T10:50:42.177" v="409" actId="20577"/>
        <pc:sldMkLst>
          <pc:docMk/>
          <pc:sldMk cId="0" sldId="351"/>
        </pc:sldMkLst>
        <pc:spChg chg="mod">
          <ac:chgData name="Julien Brouillard" userId="S::brouilla6u@etu.univ-lorraine.fr::643b9a54-e867-4078-b473-80636f16133f" providerId="AD" clId="Web-{6ED1A914-9B81-4737-9677-C635E6729F6D}" dt="2020-11-25T10:50:42.177" v="409" actId="20577"/>
          <ac:spMkLst>
            <pc:docMk/>
            <pc:sldMk cId="0" sldId="351"/>
            <ac:spMk id="12" creationId="{48BD934F-973C-4320-9B04-4EE77D1DEDE1}"/>
          </ac:spMkLst>
        </pc:spChg>
      </pc:sldChg>
      <pc:sldChg chg="addSp delSp modSp">
        <pc:chgData name="Julien Brouillard" userId="S::brouilla6u@etu.univ-lorraine.fr::643b9a54-e867-4078-b473-80636f16133f" providerId="AD" clId="Web-{6ED1A914-9B81-4737-9677-C635E6729F6D}" dt="2020-11-25T11:01:48.156" v="1234" actId="20577"/>
        <pc:sldMkLst>
          <pc:docMk/>
          <pc:sldMk cId="2985475647" sldId="450"/>
        </pc:sldMkLst>
        <pc:spChg chg="add del mod">
          <ac:chgData name="Julien Brouillard" userId="S::brouilla6u@etu.univ-lorraine.fr::643b9a54-e867-4078-b473-80636f16133f" providerId="AD" clId="Web-{6ED1A914-9B81-4737-9677-C635E6729F6D}" dt="2020-11-25T10:55:27.806" v="791" actId="20577"/>
          <ac:spMkLst>
            <pc:docMk/>
            <pc:sldMk cId="2985475647" sldId="450"/>
            <ac:spMk id="2" creationId="{D7851A8D-5D03-4BE3-A993-6BC6346D4B8A}"/>
          </ac:spMkLst>
        </pc:spChg>
        <pc:spChg chg="del">
          <ac:chgData name="Julien Brouillard" userId="S::brouilla6u@etu.univ-lorraine.fr::643b9a54-e867-4078-b473-80636f16133f" providerId="AD" clId="Web-{6ED1A914-9B81-4737-9677-C635E6729F6D}" dt="2020-11-25T10:41:51.793" v="6"/>
          <ac:spMkLst>
            <pc:docMk/>
            <pc:sldMk cId="2985475647" sldId="450"/>
            <ac:spMk id="3" creationId="{C23FC212-7C09-489D-A9B4-5D2185806C5B}"/>
          </ac:spMkLst>
        </pc:spChg>
        <pc:spChg chg="add mod">
          <ac:chgData name="Julien Brouillard" userId="S::brouilla6u@etu.univ-lorraine.fr::643b9a54-e867-4078-b473-80636f16133f" providerId="AD" clId="Web-{6ED1A914-9B81-4737-9677-C635E6729F6D}" dt="2020-11-25T10:43:25.013" v="25"/>
          <ac:spMkLst>
            <pc:docMk/>
            <pc:sldMk cId="2985475647" sldId="450"/>
            <ac:spMk id="6" creationId="{72AE11DF-C38C-4FD3-B6C1-2FBFC3707574}"/>
          </ac:spMkLst>
        </pc:spChg>
        <pc:spChg chg="add mod">
          <ac:chgData name="Julien Brouillard" userId="S::brouilla6u@etu.univ-lorraine.fr::643b9a54-e867-4078-b473-80636f16133f" providerId="AD" clId="Web-{6ED1A914-9B81-4737-9677-C635E6729F6D}" dt="2020-11-25T10:54:47.978" v="788" actId="1076"/>
          <ac:spMkLst>
            <pc:docMk/>
            <pc:sldMk cId="2985475647" sldId="450"/>
            <ac:spMk id="12" creationId="{6EA72104-94E7-4575-AA52-683A8B5DF6AA}"/>
          </ac:spMkLst>
        </pc:spChg>
        <pc:spChg chg="add mod">
          <ac:chgData name="Julien Brouillard" userId="S::brouilla6u@etu.univ-lorraine.fr::643b9a54-e867-4078-b473-80636f16133f" providerId="AD" clId="Web-{6ED1A914-9B81-4737-9677-C635E6729F6D}" dt="2020-11-25T10:47:10.439" v="123" actId="1076"/>
          <ac:spMkLst>
            <pc:docMk/>
            <pc:sldMk cId="2985475647" sldId="450"/>
            <ac:spMk id="13" creationId="{66D3E835-19C4-4358-B0B3-27C0F87D9698}"/>
          </ac:spMkLst>
        </pc:spChg>
        <pc:spChg chg="add mod">
          <ac:chgData name="Julien Brouillard" userId="S::brouilla6u@etu.univ-lorraine.fr::643b9a54-e867-4078-b473-80636f16133f" providerId="AD" clId="Web-{6ED1A914-9B81-4737-9677-C635E6729F6D}" dt="2020-11-25T10:47:05.423" v="122" actId="1076"/>
          <ac:spMkLst>
            <pc:docMk/>
            <pc:sldMk cId="2985475647" sldId="450"/>
            <ac:spMk id="14" creationId="{8E21A4DC-3C02-4A1A-92C7-AC20CCC7774A}"/>
          </ac:spMkLst>
        </pc:spChg>
        <pc:spChg chg="add mod">
          <ac:chgData name="Julien Brouillard" userId="S::brouilla6u@etu.univ-lorraine.fr::643b9a54-e867-4078-b473-80636f16133f" providerId="AD" clId="Web-{6ED1A914-9B81-4737-9677-C635E6729F6D}" dt="2020-11-25T10:49:36.676" v="298" actId="20577"/>
          <ac:spMkLst>
            <pc:docMk/>
            <pc:sldMk cId="2985475647" sldId="450"/>
            <ac:spMk id="16" creationId="{662EDEEA-DD61-43CA-90D8-D5DD8DC7AC8B}"/>
          </ac:spMkLst>
        </pc:spChg>
        <pc:spChg chg="add mod">
          <ac:chgData name="Julien Brouillard" userId="S::brouilla6u@etu.univ-lorraine.fr::643b9a54-e867-4078-b473-80636f16133f" providerId="AD" clId="Web-{6ED1A914-9B81-4737-9677-C635E6729F6D}" dt="2020-11-25T10:57:13.261" v="991" actId="20577"/>
          <ac:spMkLst>
            <pc:docMk/>
            <pc:sldMk cId="2985475647" sldId="450"/>
            <ac:spMk id="19" creationId="{DEEFCC78-B0FD-4B6C-B72E-C21F8B514696}"/>
          </ac:spMkLst>
        </pc:spChg>
        <pc:spChg chg="add mod">
          <ac:chgData name="Julien Brouillard" userId="S::brouilla6u@etu.univ-lorraine.fr::643b9a54-e867-4078-b473-80636f16133f" providerId="AD" clId="Web-{6ED1A914-9B81-4737-9677-C635E6729F6D}" dt="2020-11-25T11:01:48.156" v="1234" actId="20577"/>
          <ac:spMkLst>
            <pc:docMk/>
            <pc:sldMk cId="2985475647" sldId="450"/>
            <ac:spMk id="20" creationId="{6FEC5318-88FE-480D-9EDE-7BFB3E56C5CF}"/>
          </ac:spMkLst>
        </pc:spChg>
        <pc:picChg chg="mod">
          <ac:chgData name="Julien Brouillard" userId="S::brouilla6u@etu.univ-lorraine.fr::643b9a54-e867-4078-b473-80636f16133f" providerId="AD" clId="Web-{6ED1A914-9B81-4737-9677-C635E6729F6D}" dt="2020-11-25T10:54:52.650" v="789" actId="1076"/>
          <ac:picMkLst>
            <pc:docMk/>
            <pc:sldMk cId="2985475647" sldId="450"/>
            <ac:picMk id="17" creationId="{BE7D9F2D-C68A-4990-B99B-41E3E200303C}"/>
          </ac:picMkLst>
        </pc:picChg>
        <pc:cxnChg chg="add mod">
          <ac:chgData name="Julien Brouillard" userId="S::brouilla6u@etu.univ-lorraine.fr::643b9a54-e867-4078-b473-80636f16133f" providerId="AD" clId="Web-{6ED1A914-9B81-4737-9677-C635E6729F6D}" dt="2020-11-25T10:44:04.405" v="31"/>
          <ac:cxnSpMkLst>
            <pc:docMk/>
            <pc:sldMk cId="2985475647" sldId="450"/>
            <ac:cxnSpMk id="8" creationId="{90D488CC-397A-4BB3-8B49-956C1387334D}"/>
          </ac:cxnSpMkLst>
        </pc:cxnChg>
        <pc:cxnChg chg="add mod">
          <ac:chgData name="Julien Brouillard" userId="S::brouilla6u@etu.univ-lorraine.fr::643b9a54-e867-4078-b473-80636f16133f" providerId="AD" clId="Web-{6ED1A914-9B81-4737-9677-C635E6729F6D}" dt="2020-11-25T10:44:18.811" v="34" actId="14100"/>
          <ac:cxnSpMkLst>
            <pc:docMk/>
            <pc:sldMk cId="2985475647" sldId="450"/>
            <ac:cxnSpMk id="9" creationId="{4CE3C941-F36B-4435-8F6D-D6F8EF611ECE}"/>
          </ac:cxnSpMkLst>
        </pc:cxnChg>
        <pc:cxnChg chg="add del mod">
          <ac:chgData name="Julien Brouillard" userId="S::brouilla6u@etu.univ-lorraine.fr::643b9a54-e867-4078-b473-80636f16133f" providerId="AD" clId="Web-{6ED1A914-9B81-4737-9677-C635E6729F6D}" dt="2020-11-25T10:45:11.046" v="45"/>
          <ac:cxnSpMkLst>
            <pc:docMk/>
            <pc:sldMk cId="2985475647" sldId="450"/>
            <ac:cxnSpMk id="10" creationId="{F148E7A7-E326-4117-ADC3-4B0F3FCB9BEC}"/>
          </ac:cxnSpMkLst>
        </pc:cxnChg>
        <pc:cxnChg chg="add mod">
          <ac:chgData name="Julien Brouillard" userId="S::brouilla6u@etu.univ-lorraine.fr::643b9a54-e867-4078-b473-80636f16133f" providerId="AD" clId="Web-{6ED1A914-9B81-4737-9677-C635E6729F6D}" dt="2020-11-25T10:45:27.687" v="49" actId="1076"/>
          <ac:cxnSpMkLst>
            <pc:docMk/>
            <pc:sldMk cId="2985475647" sldId="450"/>
            <ac:cxnSpMk id="11" creationId="{DD09068A-FBDB-4274-9DB1-26FC49941EB7}"/>
          </ac:cxnSpMkLst>
        </pc:cxnChg>
      </pc:sldChg>
    </pc:docChg>
  </pc:docChgLst>
  <pc:docChgLst>
    <pc:chgData name="Arnaud Soria" userId="S::soria4u@etu.univ-lorraine.fr::61bf0bbb-4e73-4b86-8258-3b72073ce427" providerId="AD" clId="Web-{D998DC8B-1770-4D8F-B2C7-FF49BAB9540B}"/>
    <pc:docChg chg="modSld">
      <pc:chgData name="Arnaud Soria" userId="S::soria4u@etu.univ-lorraine.fr::61bf0bbb-4e73-4b86-8258-3b72073ce427" providerId="AD" clId="Web-{D998DC8B-1770-4D8F-B2C7-FF49BAB9540B}" dt="2020-11-28T11:08:31.155" v="1124" actId="1076"/>
      <pc:docMkLst>
        <pc:docMk/>
      </pc:docMkLst>
      <pc:sldChg chg="addSp modSp">
        <pc:chgData name="Arnaud Soria" userId="S::soria4u@etu.univ-lorraine.fr::61bf0bbb-4e73-4b86-8258-3b72073ce427" providerId="AD" clId="Web-{D998DC8B-1770-4D8F-B2C7-FF49BAB9540B}" dt="2020-11-28T11:06:27.201" v="1105" actId="20577"/>
        <pc:sldMkLst>
          <pc:docMk/>
          <pc:sldMk cId="2985475647" sldId="450"/>
        </pc:sldMkLst>
        <pc:spChg chg="mod">
          <ac:chgData name="Arnaud Soria" userId="S::soria4u@etu.univ-lorraine.fr::61bf0bbb-4e73-4b86-8258-3b72073ce427" providerId="AD" clId="Web-{D998DC8B-1770-4D8F-B2C7-FF49BAB9540B}" dt="2020-11-28T11:01:50.916" v="894" actId="1076"/>
          <ac:spMkLst>
            <pc:docMk/>
            <pc:sldMk cId="2985475647" sldId="450"/>
            <ac:spMk id="6" creationId="{72AE11DF-C38C-4FD3-B6C1-2FBFC3707574}"/>
          </ac:spMkLst>
        </pc:spChg>
        <pc:spChg chg="mod">
          <ac:chgData name="Arnaud Soria" userId="S::soria4u@etu.univ-lorraine.fr::61bf0bbb-4e73-4b86-8258-3b72073ce427" providerId="AD" clId="Web-{D998DC8B-1770-4D8F-B2C7-FF49BAB9540B}" dt="2020-11-28T11:06:27.201" v="1105" actId="20577"/>
          <ac:spMkLst>
            <pc:docMk/>
            <pc:sldMk cId="2985475647" sldId="450"/>
            <ac:spMk id="10" creationId="{C7B30432-082F-4890-94A0-4A4B4250086C}"/>
          </ac:spMkLst>
        </pc:spChg>
        <pc:spChg chg="mod">
          <ac:chgData name="Arnaud Soria" userId="S::soria4u@etu.univ-lorraine.fr::61bf0bbb-4e73-4b86-8258-3b72073ce427" providerId="AD" clId="Web-{D998DC8B-1770-4D8F-B2C7-FF49BAB9540B}" dt="2020-11-28T11:03:56.668" v="1066" actId="20577"/>
          <ac:spMkLst>
            <pc:docMk/>
            <pc:sldMk cId="2985475647" sldId="450"/>
            <ac:spMk id="21" creationId="{4A6F08BC-B323-4454-A0CD-13301A6CC18F}"/>
          </ac:spMkLst>
        </pc:spChg>
        <pc:spChg chg="mod">
          <ac:chgData name="Arnaud Soria" userId="S::soria4u@etu.univ-lorraine.fr::61bf0bbb-4e73-4b86-8258-3b72073ce427" providerId="AD" clId="Web-{D998DC8B-1770-4D8F-B2C7-FF49BAB9540B}" dt="2020-11-28T11:05:37.481" v="1090" actId="20577"/>
          <ac:spMkLst>
            <pc:docMk/>
            <pc:sldMk cId="2985475647" sldId="450"/>
            <ac:spMk id="22" creationId="{C78A1031-C757-4E4A-AF8F-9B129323FD3E}"/>
          </ac:spMkLst>
        </pc:spChg>
        <pc:spChg chg="add mod">
          <ac:chgData name="Arnaud Soria" userId="S::soria4u@etu.univ-lorraine.fr::61bf0bbb-4e73-4b86-8258-3b72073ce427" providerId="AD" clId="Web-{D998DC8B-1770-4D8F-B2C7-FF49BAB9540B}" dt="2020-11-28T11:00:49.368" v="884" actId="20577"/>
          <ac:spMkLst>
            <pc:docMk/>
            <pc:sldMk cId="2985475647" sldId="450"/>
            <ac:spMk id="23" creationId="{63265A82-64B3-440E-9AAA-989AF6212FF2}"/>
          </ac:spMkLst>
        </pc:spChg>
        <pc:picChg chg="mod">
          <ac:chgData name="Arnaud Soria" userId="S::soria4u@etu.univ-lorraine.fr::61bf0bbb-4e73-4b86-8258-3b72073ce427" providerId="AD" clId="Web-{D998DC8B-1770-4D8F-B2C7-FF49BAB9540B}" dt="2020-11-28T11:04:21.418" v="1068" actId="1076"/>
          <ac:picMkLst>
            <pc:docMk/>
            <pc:sldMk cId="2985475647" sldId="450"/>
            <ac:picMk id="18" creationId="{19102CD2-E94E-4FBC-B2DE-16BFF219B954}"/>
          </ac:picMkLst>
        </pc:picChg>
        <pc:cxnChg chg="mod">
          <ac:chgData name="Arnaud Soria" userId="S::soria4u@etu.univ-lorraine.fr::61bf0bbb-4e73-4b86-8258-3b72073ce427" providerId="AD" clId="Web-{D998DC8B-1770-4D8F-B2C7-FF49BAB9540B}" dt="2020-11-28T11:01:44.854" v="893" actId="14100"/>
          <ac:cxnSpMkLst>
            <pc:docMk/>
            <pc:sldMk cId="2985475647" sldId="450"/>
            <ac:cxnSpMk id="9" creationId="{4CE3C941-F36B-4435-8F6D-D6F8EF611ECE}"/>
          </ac:cxnSpMkLst>
        </pc:cxnChg>
        <pc:cxnChg chg="mod">
          <ac:chgData name="Arnaud Soria" userId="S::soria4u@etu.univ-lorraine.fr::61bf0bbb-4e73-4b86-8258-3b72073ce427" providerId="AD" clId="Web-{D998DC8B-1770-4D8F-B2C7-FF49BAB9540B}" dt="2020-11-28T10:39:25.447" v="267" actId="14100"/>
          <ac:cxnSpMkLst>
            <pc:docMk/>
            <pc:sldMk cId="2985475647" sldId="450"/>
            <ac:cxnSpMk id="11" creationId="{DD09068A-FBDB-4274-9DB1-26FC49941EB7}"/>
          </ac:cxnSpMkLst>
        </pc:cxnChg>
      </pc:sldChg>
      <pc:sldChg chg="modSp">
        <pc:chgData name="Arnaud Soria" userId="S::soria4u@etu.univ-lorraine.fr::61bf0bbb-4e73-4b86-8258-3b72073ce427" providerId="AD" clId="Web-{D998DC8B-1770-4D8F-B2C7-FF49BAB9540B}" dt="2020-11-28T11:08:31.155" v="1124" actId="1076"/>
        <pc:sldMkLst>
          <pc:docMk/>
          <pc:sldMk cId="3091932522" sldId="451"/>
        </pc:sldMkLst>
        <pc:spChg chg="mod">
          <ac:chgData name="Arnaud Soria" userId="S::soria4u@etu.univ-lorraine.fr::61bf0bbb-4e73-4b86-8258-3b72073ce427" providerId="AD" clId="Web-{D998DC8B-1770-4D8F-B2C7-FF49BAB9540B}" dt="2020-11-28T11:08:31.155" v="1124" actId="1076"/>
          <ac:spMkLst>
            <pc:docMk/>
            <pc:sldMk cId="3091932522" sldId="451"/>
            <ac:spMk id="15" creationId="{DFD5DDE2-CC3E-428C-8233-0549BB8A3CF3}"/>
          </ac:spMkLst>
        </pc:spChg>
        <pc:cxnChg chg="mod">
          <ac:chgData name="Arnaud Soria" userId="S::soria4u@etu.univ-lorraine.fr::61bf0bbb-4e73-4b86-8258-3b72073ce427" providerId="AD" clId="Web-{D998DC8B-1770-4D8F-B2C7-FF49BAB9540B}" dt="2020-11-28T11:06:54.310" v="1109" actId="14100"/>
          <ac:cxnSpMkLst>
            <pc:docMk/>
            <pc:sldMk cId="3091932522" sldId="451"/>
            <ac:cxnSpMk id="7" creationId="{5EA3EB0A-5204-4E78-9BCF-F3F030693B9B}"/>
          </ac:cxnSpMkLst>
        </pc:cxnChg>
      </pc:sldChg>
    </pc:docChg>
  </pc:docChgLst>
  <pc:docChgLst>
    <pc:chgData name="Julien Brouillard" userId="S::brouilla6u@etu.univ-lorraine.fr::643b9a54-e867-4078-b473-80636f16133f" providerId="AD" clId="Web-{19FFFFB9-FF94-4929-B855-71DEEC741E53}"/>
    <pc:docChg chg="modSld">
      <pc:chgData name="Julien Brouillard" userId="S::brouilla6u@etu.univ-lorraine.fr::643b9a54-e867-4078-b473-80636f16133f" providerId="AD" clId="Web-{19FFFFB9-FF94-4929-B855-71DEEC741E53}" dt="2020-11-28T11:05:57.927" v="260" actId="14100"/>
      <pc:docMkLst>
        <pc:docMk/>
      </pc:docMkLst>
      <pc:sldChg chg="modSp">
        <pc:chgData name="Julien Brouillard" userId="S::brouilla6u@etu.univ-lorraine.fr::643b9a54-e867-4078-b473-80636f16133f" providerId="AD" clId="Web-{19FFFFB9-FF94-4929-B855-71DEEC741E53}" dt="2020-11-28T11:05:57.927" v="260" actId="14100"/>
        <pc:sldMkLst>
          <pc:docMk/>
          <pc:sldMk cId="2985475647" sldId="450"/>
        </pc:sldMkLst>
        <pc:spChg chg="mod">
          <ac:chgData name="Julien Brouillard" userId="S::brouilla6u@etu.univ-lorraine.fr::643b9a54-e867-4078-b473-80636f16133f" providerId="AD" clId="Web-{19FFFFB9-FF94-4929-B855-71DEEC741E53}" dt="2020-11-28T10:56:27.297" v="232" actId="20577"/>
          <ac:spMkLst>
            <pc:docMk/>
            <pc:sldMk cId="2985475647" sldId="450"/>
            <ac:spMk id="10" creationId="{C7B30432-082F-4890-94A0-4A4B4250086C}"/>
          </ac:spMkLst>
        </pc:spChg>
        <pc:spChg chg="mod">
          <ac:chgData name="Julien Brouillard" userId="S::brouilla6u@etu.univ-lorraine.fr::643b9a54-e867-4078-b473-80636f16133f" providerId="AD" clId="Web-{19FFFFB9-FF94-4929-B855-71DEEC741E53}" dt="2020-11-28T11:00:54.892" v="235" actId="20577"/>
          <ac:spMkLst>
            <pc:docMk/>
            <pc:sldMk cId="2985475647" sldId="450"/>
            <ac:spMk id="21" creationId="{4A6F08BC-B323-4454-A0CD-13301A6CC18F}"/>
          </ac:spMkLst>
        </pc:spChg>
        <pc:spChg chg="mod">
          <ac:chgData name="Julien Brouillard" userId="S::brouilla6u@etu.univ-lorraine.fr::643b9a54-e867-4078-b473-80636f16133f" providerId="AD" clId="Web-{19FFFFB9-FF94-4929-B855-71DEEC741E53}" dt="2020-11-28T10:39:58.217" v="172" actId="20577"/>
          <ac:spMkLst>
            <pc:docMk/>
            <pc:sldMk cId="2985475647" sldId="450"/>
            <ac:spMk id="22" creationId="{C78A1031-C757-4E4A-AF8F-9B129323FD3E}"/>
          </ac:spMkLst>
        </pc:spChg>
        <pc:picChg chg="mod">
          <ac:chgData name="Julien Brouillard" userId="S::brouilla6u@etu.univ-lorraine.fr::643b9a54-e867-4078-b473-80636f16133f" providerId="AD" clId="Web-{19FFFFB9-FF94-4929-B855-71DEEC741E53}" dt="2020-11-28T11:05:57.927" v="260" actId="14100"/>
          <ac:picMkLst>
            <pc:docMk/>
            <pc:sldMk cId="2985475647" sldId="450"/>
            <ac:picMk id="3" creationId="{8488DC35-C7B1-4FD3-83DA-4BAA6C08A889}"/>
          </ac:picMkLst>
        </pc:picChg>
      </pc:sldChg>
      <pc:sldChg chg="modSp">
        <pc:chgData name="Julien Brouillard" userId="S::brouilla6u@etu.univ-lorraine.fr::643b9a54-e867-4078-b473-80636f16133f" providerId="AD" clId="Web-{19FFFFB9-FF94-4929-B855-71DEEC741E53}" dt="2020-11-28T11:05:32.207" v="259" actId="1076"/>
        <pc:sldMkLst>
          <pc:docMk/>
          <pc:sldMk cId="3091932522" sldId="451"/>
        </pc:sldMkLst>
        <pc:spChg chg="mod">
          <ac:chgData name="Julien Brouillard" userId="S::brouilla6u@etu.univ-lorraine.fr::643b9a54-e867-4078-b473-80636f16133f" providerId="AD" clId="Web-{19FFFFB9-FF94-4929-B855-71DEEC741E53}" dt="2020-11-28T11:04:35.531" v="247" actId="1076"/>
          <ac:spMkLst>
            <pc:docMk/>
            <pc:sldMk cId="3091932522" sldId="451"/>
            <ac:spMk id="13" creationId="{D4A187FB-E09C-4D6A-9E61-CE77EC6CA3F7}"/>
          </ac:spMkLst>
        </pc:spChg>
        <pc:spChg chg="mod">
          <ac:chgData name="Julien Brouillard" userId="S::brouilla6u@etu.univ-lorraine.fr::643b9a54-e867-4078-b473-80636f16133f" providerId="AD" clId="Web-{19FFFFB9-FF94-4929-B855-71DEEC741E53}" dt="2020-11-28T11:04:29.781" v="246" actId="1076"/>
          <ac:spMkLst>
            <pc:docMk/>
            <pc:sldMk cId="3091932522" sldId="451"/>
            <ac:spMk id="14" creationId="{3647F1F6-108F-4AD6-AC40-EA72CDD04B5C}"/>
          </ac:spMkLst>
        </pc:spChg>
        <pc:spChg chg="mod">
          <ac:chgData name="Julien Brouillard" userId="S::brouilla6u@etu.univ-lorraine.fr::643b9a54-e867-4078-b473-80636f16133f" providerId="AD" clId="Web-{19FFFFB9-FF94-4929-B855-71DEEC741E53}" dt="2020-11-28T11:04:59.533" v="252" actId="1076"/>
          <ac:spMkLst>
            <pc:docMk/>
            <pc:sldMk cId="3091932522" sldId="451"/>
            <ac:spMk id="15" creationId="{DFD5DDE2-CC3E-428C-8233-0549BB8A3CF3}"/>
          </ac:spMkLst>
        </pc:spChg>
        <pc:spChg chg="mod">
          <ac:chgData name="Julien Brouillard" userId="S::brouilla6u@etu.univ-lorraine.fr::643b9a54-e867-4078-b473-80636f16133f" providerId="AD" clId="Web-{19FFFFB9-FF94-4929-B855-71DEEC741E53}" dt="2020-11-28T11:05:23.769" v="258"/>
          <ac:spMkLst>
            <pc:docMk/>
            <pc:sldMk cId="3091932522" sldId="451"/>
            <ac:spMk id="16" creationId="{3DE6FA61-B81F-4C96-9CCE-49209A5606A4}"/>
          </ac:spMkLst>
        </pc:spChg>
        <pc:spChg chg="mod">
          <ac:chgData name="Julien Brouillard" userId="S::brouilla6u@etu.univ-lorraine.fr::643b9a54-e867-4078-b473-80636f16133f" providerId="AD" clId="Web-{19FFFFB9-FF94-4929-B855-71DEEC741E53}" dt="2020-11-28T11:05:32.207" v="259" actId="1076"/>
          <ac:spMkLst>
            <pc:docMk/>
            <pc:sldMk cId="3091932522" sldId="451"/>
            <ac:spMk id="17" creationId="{14A00106-9CFF-49DA-B81F-D90BAB2B226E}"/>
          </ac:spMkLst>
        </pc:spChg>
      </pc:sldChg>
    </pc:docChg>
  </pc:docChgLst>
  <pc:docChgLst>
    <pc:chgData name="Arnaud Soria" userId="S::soria4u@etu.univ-lorraine.fr::61bf0bbb-4e73-4b86-8258-3b72073ce427" providerId="AD" clId="Web-{EE677B0C-188E-40F0-B7D1-BD51357E3522}"/>
    <pc:docChg chg="modSld">
      <pc:chgData name="Arnaud Soria" userId="S::soria4u@etu.univ-lorraine.fr::61bf0bbb-4e73-4b86-8258-3b72073ce427" providerId="AD" clId="Web-{EE677B0C-188E-40F0-B7D1-BD51357E3522}" dt="2020-11-25T10:56:46.123" v="173" actId="14100"/>
      <pc:docMkLst>
        <pc:docMk/>
      </pc:docMkLst>
      <pc:sldChg chg="modSp">
        <pc:chgData name="Arnaud Soria" userId="S::soria4u@etu.univ-lorraine.fr::61bf0bbb-4e73-4b86-8258-3b72073ce427" providerId="AD" clId="Web-{EE677B0C-188E-40F0-B7D1-BD51357E3522}" dt="2020-11-25T10:39:07.051" v="88" actId="1076"/>
        <pc:sldMkLst>
          <pc:docMk/>
          <pc:sldMk cId="0" sldId="351"/>
        </pc:sldMkLst>
        <pc:spChg chg="mod">
          <ac:chgData name="Arnaud Soria" userId="S::soria4u@etu.univ-lorraine.fr::61bf0bbb-4e73-4b86-8258-3b72073ce427" providerId="AD" clId="Web-{EE677B0C-188E-40F0-B7D1-BD51357E3522}" dt="2020-11-25T10:32:48.355" v="2" actId="1076"/>
          <ac:spMkLst>
            <pc:docMk/>
            <pc:sldMk cId="0" sldId="351"/>
            <ac:spMk id="5" creationId="{BB8F10F5-4852-4888-A0B0-673FE40F9C71}"/>
          </ac:spMkLst>
        </pc:spChg>
        <pc:spChg chg="mod">
          <ac:chgData name="Arnaud Soria" userId="S::soria4u@etu.univ-lorraine.fr::61bf0bbb-4e73-4b86-8258-3b72073ce427" providerId="AD" clId="Web-{EE677B0C-188E-40F0-B7D1-BD51357E3522}" dt="2020-11-25T10:35:16.264" v="3" actId="20577"/>
          <ac:spMkLst>
            <pc:docMk/>
            <pc:sldMk cId="0" sldId="351"/>
            <ac:spMk id="6" creationId="{D1B309D5-8DA9-4AAA-B1B3-866A1CB5A9DE}"/>
          </ac:spMkLst>
        </pc:spChg>
        <pc:spChg chg="mod">
          <ac:chgData name="Arnaud Soria" userId="S::soria4u@etu.univ-lorraine.fr::61bf0bbb-4e73-4b86-8258-3b72073ce427" providerId="AD" clId="Web-{EE677B0C-188E-40F0-B7D1-BD51357E3522}" dt="2020-11-25T10:36:40.126" v="85" actId="20577"/>
          <ac:spMkLst>
            <pc:docMk/>
            <pc:sldMk cId="0" sldId="351"/>
            <ac:spMk id="7" creationId="{FEDBC152-D21F-47DE-BD40-216F6B5DF6D2}"/>
          </ac:spMkLst>
        </pc:spChg>
        <pc:spChg chg="mod">
          <ac:chgData name="Arnaud Soria" userId="S::soria4u@etu.univ-lorraine.fr::61bf0bbb-4e73-4b86-8258-3b72073ce427" providerId="AD" clId="Web-{EE677B0C-188E-40F0-B7D1-BD51357E3522}" dt="2020-11-25T10:35:51.203" v="5" actId="1076"/>
          <ac:spMkLst>
            <pc:docMk/>
            <pc:sldMk cId="0" sldId="351"/>
            <ac:spMk id="8" creationId="{EF3207EA-B706-4702-AAA1-B8D067E1012A}"/>
          </ac:spMkLst>
        </pc:spChg>
        <pc:spChg chg="mod">
          <ac:chgData name="Arnaud Soria" userId="S::soria4u@etu.univ-lorraine.fr::61bf0bbb-4e73-4b86-8258-3b72073ce427" providerId="AD" clId="Web-{EE677B0C-188E-40F0-B7D1-BD51357E3522}" dt="2020-11-25T10:39:07.051" v="88" actId="1076"/>
          <ac:spMkLst>
            <pc:docMk/>
            <pc:sldMk cId="0" sldId="351"/>
            <ac:spMk id="9" creationId="{BA2978A8-5DE5-4195-B7A3-68240F26B664}"/>
          </ac:spMkLst>
        </pc:spChg>
      </pc:sldChg>
      <pc:sldChg chg="addSp delSp modSp">
        <pc:chgData name="Arnaud Soria" userId="S::soria4u@etu.univ-lorraine.fr::61bf0bbb-4e73-4b86-8258-3b72073ce427" providerId="AD" clId="Web-{EE677B0C-188E-40F0-B7D1-BD51357E3522}" dt="2020-11-25T10:47:44.829" v="91"/>
        <pc:sldMkLst>
          <pc:docMk/>
          <pc:sldMk cId="0" sldId="447"/>
        </pc:sldMkLst>
        <pc:picChg chg="add del mod">
          <ac:chgData name="Arnaud Soria" userId="S::soria4u@etu.univ-lorraine.fr::61bf0bbb-4e73-4b86-8258-3b72073ce427" providerId="AD" clId="Web-{EE677B0C-188E-40F0-B7D1-BD51357E3522}" dt="2020-11-25T10:47:44.829" v="91"/>
          <ac:picMkLst>
            <pc:docMk/>
            <pc:sldMk cId="0" sldId="447"/>
            <ac:picMk id="2" creationId="{2A75CA02-BA7A-4414-80C5-4A71D3E13CDE}"/>
          </ac:picMkLst>
        </pc:picChg>
      </pc:sldChg>
      <pc:sldChg chg="addSp modSp">
        <pc:chgData name="Arnaud Soria" userId="S::soria4u@etu.univ-lorraine.fr::61bf0bbb-4e73-4b86-8258-3b72073ce427" providerId="AD" clId="Web-{EE677B0C-188E-40F0-B7D1-BD51357E3522}" dt="2020-11-25T10:56:46.123" v="173" actId="14100"/>
        <pc:sldMkLst>
          <pc:docMk/>
          <pc:sldMk cId="2985475647" sldId="450"/>
        </pc:sldMkLst>
        <pc:spChg chg="mod">
          <ac:chgData name="Arnaud Soria" userId="S::soria4u@etu.univ-lorraine.fr::61bf0bbb-4e73-4b86-8258-3b72073ce427" providerId="AD" clId="Web-{EE677B0C-188E-40F0-B7D1-BD51357E3522}" dt="2020-11-25T10:56:26.028" v="170" actId="1076"/>
          <ac:spMkLst>
            <pc:docMk/>
            <pc:sldMk cId="2985475647" sldId="450"/>
            <ac:spMk id="16" creationId="{662EDEEA-DD61-43CA-90D8-D5DD8DC7AC8B}"/>
          </ac:spMkLst>
        </pc:spChg>
        <pc:picChg chg="add mod">
          <ac:chgData name="Arnaud Soria" userId="S::soria4u@etu.univ-lorraine.fr::61bf0bbb-4e73-4b86-8258-3b72073ce427" providerId="AD" clId="Web-{EE677B0C-188E-40F0-B7D1-BD51357E3522}" dt="2020-11-25T10:50:04.317" v="109" actId="1076"/>
          <ac:picMkLst>
            <pc:docMk/>
            <pc:sldMk cId="2985475647" sldId="450"/>
            <ac:picMk id="3" creationId="{8488DC35-C7B1-4FD3-83DA-4BAA6C08A889}"/>
          </ac:picMkLst>
        </pc:picChg>
        <pc:picChg chg="add mod">
          <ac:chgData name="Arnaud Soria" userId="S::soria4u@etu.univ-lorraine.fr::61bf0bbb-4e73-4b86-8258-3b72073ce427" providerId="AD" clId="Web-{EE677B0C-188E-40F0-B7D1-BD51357E3522}" dt="2020-11-25T10:50:53.865" v="116" actId="1076"/>
          <ac:picMkLst>
            <pc:docMk/>
            <pc:sldMk cId="2985475647" sldId="450"/>
            <ac:picMk id="7" creationId="{4E882C88-2438-4B21-A2F0-B61D7693156C}"/>
          </ac:picMkLst>
        </pc:picChg>
        <pc:picChg chg="add mod">
          <ac:chgData name="Arnaud Soria" userId="S::soria4u@etu.univ-lorraine.fr::61bf0bbb-4e73-4b86-8258-3b72073ce427" providerId="AD" clId="Web-{EE677B0C-188E-40F0-B7D1-BD51357E3522}" dt="2020-11-25T10:54:16.479" v="141" actId="1076"/>
          <ac:picMkLst>
            <pc:docMk/>
            <pc:sldMk cId="2985475647" sldId="450"/>
            <ac:picMk id="15" creationId="{BBF6BD34-6FF4-4757-9B4B-5D0A0C74C915}"/>
          </ac:picMkLst>
        </pc:picChg>
        <pc:picChg chg="add mod">
          <ac:chgData name="Arnaud Soria" userId="S::soria4u@etu.univ-lorraine.fr::61bf0bbb-4e73-4b86-8258-3b72073ce427" providerId="AD" clId="Web-{EE677B0C-188E-40F0-B7D1-BD51357E3522}" dt="2020-11-25T10:49:07.628" v="101" actId="1076"/>
          <ac:picMkLst>
            <pc:docMk/>
            <pc:sldMk cId="2985475647" sldId="450"/>
            <ac:picMk id="17" creationId="{BE7D9F2D-C68A-4990-B99B-41E3E200303C}"/>
          </ac:picMkLst>
        </pc:picChg>
        <pc:picChg chg="add mod">
          <ac:chgData name="Arnaud Soria" userId="S::soria4u@etu.univ-lorraine.fr::61bf0bbb-4e73-4b86-8258-3b72073ce427" providerId="AD" clId="Web-{EE677B0C-188E-40F0-B7D1-BD51357E3522}" dt="2020-11-25T10:50:05.879" v="110" actId="1076"/>
          <ac:picMkLst>
            <pc:docMk/>
            <pc:sldMk cId="2985475647" sldId="450"/>
            <ac:picMk id="18" creationId="{19102CD2-E94E-4FBC-B2DE-16BFF219B954}"/>
          </ac:picMkLst>
        </pc:picChg>
        <pc:cxnChg chg="mod">
          <ac:chgData name="Arnaud Soria" userId="S::soria4u@etu.univ-lorraine.fr::61bf0bbb-4e73-4b86-8258-3b72073ce427" providerId="AD" clId="Web-{EE677B0C-188E-40F0-B7D1-BD51357E3522}" dt="2020-11-25T10:56:46.123" v="173" actId="14100"/>
          <ac:cxnSpMkLst>
            <pc:docMk/>
            <pc:sldMk cId="2985475647" sldId="450"/>
            <ac:cxnSpMk id="8" creationId="{90D488CC-397A-4BB3-8B49-956C1387334D}"/>
          </ac:cxnSpMkLst>
        </pc:cxnChg>
        <pc:cxnChg chg="mod">
          <ac:chgData name="Arnaud Soria" userId="S::soria4u@etu.univ-lorraine.fr::61bf0bbb-4e73-4b86-8258-3b72073ce427" providerId="AD" clId="Web-{EE677B0C-188E-40F0-B7D1-BD51357E3522}" dt="2020-11-25T10:56:32.044" v="171" actId="14100"/>
          <ac:cxnSpMkLst>
            <pc:docMk/>
            <pc:sldMk cId="2985475647" sldId="450"/>
            <ac:cxnSpMk id="9" creationId="{4CE3C941-F36B-4435-8F6D-D6F8EF611ECE}"/>
          </ac:cxnSpMkLst>
        </pc:cxnChg>
        <pc:cxnChg chg="mod">
          <ac:chgData name="Arnaud Soria" userId="S::soria4u@etu.univ-lorraine.fr::61bf0bbb-4e73-4b86-8258-3b72073ce427" providerId="AD" clId="Web-{EE677B0C-188E-40F0-B7D1-BD51357E3522}" dt="2020-11-25T10:54:20.494" v="142" actId="14100"/>
          <ac:cxnSpMkLst>
            <pc:docMk/>
            <pc:sldMk cId="2985475647" sldId="450"/>
            <ac:cxnSpMk id="11" creationId="{DD09068A-FBDB-4274-9DB1-26FC49941EB7}"/>
          </ac:cxnSpMkLst>
        </pc:cxnChg>
      </pc:sldChg>
      <pc:sldChg chg="modSp">
        <pc:chgData name="Arnaud Soria" userId="S::soria4u@etu.univ-lorraine.fr::61bf0bbb-4e73-4b86-8258-3b72073ce427" providerId="AD" clId="Web-{EE677B0C-188E-40F0-B7D1-BD51357E3522}" dt="2020-11-25T10:55:40.871" v="147" actId="20577"/>
        <pc:sldMkLst>
          <pc:docMk/>
          <pc:sldMk cId="3091932522" sldId="451"/>
        </pc:sldMkLst>
        <pc:spChg chg="mod">
          <ac:chgData name="Arnaud Soria" userId="S::soria4u@etu.univ-lorraine.fr::61bf0bbb-4e73-4b86-8258-3b72073ce427" providerId="AD" clId="Web-{EE677B0C-188E-40F0-B7D1-BD51357E3522}" dt="2020-11-25T10:53:03.836" v="139" actId="1076"/>
          <ac:spMkLst>
            <pc:docMk/>
            <pc:sldMk cId="3091932522" sldId="451"/>
            <ac:spMk id="16" creationId="{3DE6FA61-B81F-4C96-9CCE-49209A5606A4}"/>
          </ac:spMkLst>
        </pc:spChg>
        <pc:spChg chg="mod">
          <ac:chgData name="Arnaud Soria" userId="S::soria4u@etu.univ-lorraine.fr::61bf0bbb-4e73-4b86-8258-3b72073ce427" providerId="AD" clId="Web-{EE677B0C-188E-40F0-B7D1-BD51357E3522}" dt="2020-11-25T10:55:40.871" v="147" actId="20577"/>
          <ac:spMkLst>
            <pc:docMk/>
            <pc:sldMk cId="3091932522" sldId="451"/>
            <ac:spMk id="17" creationId="{14A00106-9CFF-49DA-B81F-D90BAB2B226E}"/>
          </ac:spMkLst>
        </pc:spChg>
      </pc:sldChg>
    </pc:docChg>
  </pc:docChgLst>
  <pc:docChgLst>
    <pc:chgData name="Juliette Bluem" userId="S::bluem1u@etu.univ-lorraine.fr::fdfcd366-dda7-49b8-b063-e6bd8279ccdc" providerId="AD" clId="Web-{24E7295F-0555-45F4-86A3-E15DC829C3FD}"/>
    <pc:docChg chg="delSld modSld sldOrd">
      <pc:chgData name="Juliette Bluem" userId="S::bluem1u@etu.univ-lorraine.fr::fdfcd366-dda7-49b8-b063-e6bd8279ccdc" providerId="AD" clId="Web-{24E7295F-0555-45F4-86A3-E15DC829C3FD}" dt="2020-11-28T11:08:03.007" v="1015"/>
      <pc:docMkLst>
        <pc:docMk/>
      </pc:docMkLst>
      <pc:sldChg chg="ord">
        <pc:chgData name="Juliette Bluem" userId="S::bluem1u@etu.univ-lorraine.fr::fdfcd366-dda7-49b8-b063-e6bd8279ccdc" providerId="AD" clId="Web-{24E7295F-0555-45F4-86A3-E15DC829C3FD}" dt="2020-11-28T11:08:01.929" v="1014"/>
        <pc:sldMkLst>
          <pc:docMk/>
          <pc:sldMk cId="0" sldId="383"/>
        </pc:sldMkLst>
      </pc:sldChg>
      <pc:sldChg chg="ord">
        <pc:chgData name="Juliette Bluem" userId="S::bluem1u@etu.univ-lorraine.fr::fdfcd366-dda7-49b8-b063-e6bd8279ccdc" providerId="AD" clId="Web-{24E7295F-0555-45F4-86A3-E15DC829C3FD}" dt="2020-11-28T11:07:19.569" v="1013"/>
        <pc:sldMkLst>
          <pc:docMk/>
          <pc:sldMk cId="0" sldId="446"/>
        </pc:sldMkLst>
      </pc:sldChg>
      <pc:sldChg chg="del">
        <pc:chgData name="Juliette Bluem" userId="S::bluem1u@etu.univ-lorraine.fr::fdfcd366-dda7-49b8-b063-e6bd8279ccdc" providerId="AD" clId="Web-{24E7295F-0555-45F4-86A3-E15DC829C3FD}" dt="2020-11-28T11:07:14.225" v="1012"/>
        <pc:sldMkLst>
          <pc:docMk/>
          <pc:sldMk cId="0" sldId="447"/>
        </pc:sldMkLst>
      </pc:sldChg>
      <pc:sldChg chg="ord">
        <pc:chgData name="Juliette Bluem" userId="S::bluem1u@etu.univ-lorraine.fr::fdfcd366-dda7-49b8-b063-e6bd8279ccdc" providerId="AD" clId="Web-{24E7295F-0555-45F4-86A3-E15DC829C3FD}" dt="2020-11-28T11:08:03.007" v="1015"/>
        <pc:sldMkLst>
          <pc:docMk/>
          <pc:sldMk cId="0" sldId="449"/>
        </pc:sldMkLst>
      </pc:sldChg>
      <pc:sldChg chg="delSp modSp">
        <pc:chgData name="Juliette Bluem" userId="S::bluem1u@etu.univ-lorraine.fr::fdfcd366-dda7-49b8-b063-e6bd8279ccdc" providerId="AD" clId="Web-{24E7295F-0555-45F4-86A3-E15DC829C3FD}" dt="2020-11-28T11:05:36.926" v="1003" actId="1076"/>
        <pc:sldMkLst>
          <pc:docMk/>
          <pc:sldMk cId="2985475647" sldId="450"/>
        </pc:sldMkLst>
        <pc:spChg chg="mod">
          <ac:chgData name="Juliette Bluem" userId="S::bluem1u@etu.univ-lorraine.fr::fdfcd366-dda7-49b8-b063-e6bd8279ccdc" providerId="AD" clId="Web-{24E7295F-0555-45F4-86A3-E15DC829C3FD}" dt="2020-11-28T11:05:25.973" v="1002" actId="1076"/>
          <ac:spMkLst>
            <pc:docMk/>
            <pc:sldMk cId="2985475647" sldId="450"/>
            <ac:spMk id="10" creationId="{C7B30432-082F-4890-94A0-4A4B4250086C}"/>
          </ac:spMkLst>
        </pc:spChg>
        <pc:spChg chg="mod">
          <ac:chgData name="Juliette Bluem" userId="S::bluem1u@etu.univ-lorraine.fr::fdfcd366-dda7-49b8-b063-e6bd8279ccdc" providerId="AD" clId="Web-{24E7295F-0555-45F4-86A3-E15DC829C3FD}" dt="2020-11-28T11:01:36.015" v="926" actId="1076"/>
          <ac:spMkLst>
            <pc:docMk/>
            <pc:sldMk cId="2985475647" sldId="450"/>
            <ac:spMk id="12" creationId="{6EA72104-94E7-4575-AA52-683A8B5DF6AA}"/>
          </ac:spMkLst>
        </pc:spChg>
        <pc:spChg chg="mod">
          <ac:chgData name="Juliette Bluem" userId="S::bluem1u@etu.univ-lorraine.fr::fdfcd366-dda7-49b8-b063-e6bd8279ccdc" providerId="AD" clId="Web-{24E7295F-0555-45F4-86A3-E15DC829C3FD}" dt="2020-11-28T10:49:05.312" v="775" actId="1076"/>
          <ac:spMkLst>
            <pc:docMk/>
            <pc:sldMk cId="2985475647" sldId="450"/>
            <ac:spMk id="13" creationId="{66D3E835-19C4-4358-B0B3-27C0F87D9698}"/>
          </ac:spMkLst>
        </pc:spChg>
        <pc:spChg chg="mod">
          <ac:chgData name="Juliette Bluem" userId="S::bluem1u@etu.univ-lorraine.fr::fdfcd366-dda7-49b8-b063-e6bd8279ccdc" providerId="AD" clId="Web-{24E7295F-0555-45F4-86A3-E15DC829C3FD}" dt="2020-11-28T11:04:43.956" v="968" actId="1076"/>
          <ac:spMkLst>
            <pc:docMk/>
            <pc:sldMk cId="2985475647" sldId="450"/>
            <ac:spMk id="21" creationId="{4A6F08BC-B323-4454-A0CD-13301A6CC18F}"/>
          </ac:spMkLst>
        </pc:spChg>
        <pc:spChg chg="del mod">
          <ac:chgData name="Juliette Bluem" userId="S::bluem1u@etu.univ-lorraine.fr::fdfcd366-dda7-49b8-b063-e6bd8279ccdc" providerId="AD" clId="Web-{24E7295F-0555-45F4-86A3-E15DC829C3FD}" dt="2020-11-28T11:03:19.220" v="939"/>
          <ac:spMkLst>
            <pc:docMk/>
            <pc:sldMk cId="2985475647" sldId="450"/>
            <ac:spMk id="23" creationId="{63265A82-64B3-440E-9AAA-989AF6212FF2}"/>
          </ac:spMkLst>
        </pc:spChg>
        <pc:picChg chg="mod">
          <ac:chgData name="Juliette Bluem" userId="S::bluem1u@etu.univ-lorraine.fr::fdfcd366-dda7-49b8-b063-e6bd8279ccdc" providerId="AD" clId="Web-{24E7295F-0555-45F4-86A3-E15DC829C3FD}" dt="2020-11-28T11:05:36.926" v="1003" actId="1076"/>
          <ac:picMkLst>
            <pc:docMk/>
            <pc:sldMk cId="2985475647" sldId="450"/>
            <ac:picMk id="3" creationId="{8488DC35-C7B1-4FD3-83DA-4BAA6C08A889}"/>
          </ac:picMkLst>
        </pc:picChg>
        <pc:picChg chg="mod">
          <ac:chgData name="Juliette Bluem" userId="S::bluem1u@etu.univ-lorraine.fr::fdfcd366-dda7-49b8-b063-e6bd8279ccdc" providerId="AD" clId="Web-{24E7295F-0555-45F4-86A3-E15DC829C3FD}" dt="2020-11-28T10:49:08.499" v="776" actId="1076"/>
          <ac:picMkLst>
            <pc:docMk/>
            <pc:sldMk cId="2985475647" sldId="450"/>
            <ac:picMk id="17" creationId="{BE7D9F2D-C68A-4990-B99B-41E3E200303C}"/>
          </ac:picMkLst>
        </pc:picChg>
        <pc:picChg chg="mod">
          <ac:chgData name="Juliette Bluem" userId="S::bluem1u@etu.univ-lorraine.fr::fdfcd366-dda7-49b8-b063-e6bd8279ccdc" providerId="AD" clId="Web-{24E7295F-0555-45F4-86A3-E15DC829C3FD}" dt="2020-11-28T11:02:05.141" v="933" actId="1076"/>
          <ac:picMkLst>
            <pc:docMk/>
            <pc:sldMk cId="2985475647" sldId="450"/>
            <ac:picMk id="18" creationId="{19102CD2-E94E-4FBC-B2DE-16BFF219B954}"/>
          </ac:picMkLst>
        </pc:picChg>
        <pc:cxnChg chg="mod">
          <ac:chgData name="Juliette Bluem" userId="S::bluem1u@etu.univ-lorraine.fr::fdfcd366-dda7-49b8-b063-e6bd8279ccdc" providerId="AD" clId="Web-{24E7295F-0555-45F4-86A3-E15DC829C3FD}" dt="2020-11-28T11:02:44.298" v="936" actId="14100"/>
          <ac:cxnSpMkLst>
            <pc:docMk/>
            <pc:sldMk cId="2985475647" sldId="450"/>
            <ac:cxnSpMk id="8" creationId="{90D488CC-397A-4BB3-8B49-956C1387334D}"/>
          </ac:cxnSpMkLst>
        </pc:cxnChg>
      </pc:sldChg>
      <pc:sldChg chg="addSp modSp">
        <pc:chgData name="Juliette Bluem" userId="S::bluem1u@etu.univ-lorraine.fr::fdfcd366-dda7-49b8-b063-e6bd8279ccdc" providerId="AD" clId="Web-{24E7295F-0555-45F4-86A3-E15DC829C3FD}" dt="2020-11-28T11:06:45.381" v="1011" actId="1076"/>
        <pc:sldMkLst>
          <pc:docMk/>
          <pc:sldMk cId="3091932522" sldId="451"/>
        </pc:sldMkLst>
        <pc:spChg chg="add mod">
          <ac:chgData name="Juliette Bluem" userId="S::bluem1u@etu.univ-lorraine.fr::fdfcd366-dda7-49b8-b063-e6bd8279ccdc" providerId="AD" clId="Web-{24E7295F-0555-45F4-86A3-E15DC829C3FD}" dt="2020-11-28T11:06:45.381" v="1011" actId="1076"/>
          <ac:spMkLst>
            <pc:docMk/>
            <pc:sldMk cId="3091932522" sldId="451"/>
            <ac:spMk id="3" creationId="{8E2B2186-7224-4F6A-A488-8DBFC08C3D45}"/>
          </ac:spMkLst>
        </pc:spChg>
        <pc:spChg chg="mod">
          <ac:chgData name="Juliette Bluem" userId="S::bluem1u@etu.univ-lorraine.fr::fdfcd366-dda7-49b8-b063-e6bd8279ccdc" providerId="AD" clId="Web-{24E7295F-0555-45F4-86A3-E15DC829C3FD}" dt="2020-11-28T10:53:20.364" v="778" actId="1076"/>
          <ac:spMkLst>
            <pc:docMk/>
            <pc:sldMk cId="3091932522" sldId="451"/>
            <ac:spMk id="6" creationId="{0C009422-8CCE-42EB-8DBD-DF51A4F32763}"/>
          </ac:spMkLst>
        </pc:spChg>
      </pc:sldChg>
    </pc:docChg>
  </pc:docChgLst>
  <pc:docChgLst>
    <pc:chgData name="Arthur Terrien" userId="S::terrien4u@etu.univ-lorraine.fr::175493e1-b148-4181-abac-739f70bbdf12" providerId="AD" clId="Web-{A5F70CA8-E0FD-40D4-8BFF-0F583B11237A}"/>
    <pc:docChg chg="modSld">
      <pc:chgData name="Arthur Terrien" userId="S::terrien4u@etu.univ-lorraine.fr::175493e1-b148-4181-abac-739f70bbdf12" providerId="AD" clId="Web-{A5F70CA8-E0FD-40D4-8BFF-0F583B11237A}" dt="2020-11-28T10:40:08.574" v="4" actId="1076"/>
      <pc:docMkLst>
        <pc:docMk/>
      </pc:docMkLst>
      <pc:sldChg chg="modSp">
        <pc:chgData name="Arthur Terrien" userId="S::terrien4u@etu.univ-lorraine.fr::175493e1-b148-4181-abac-739f70bbdf12" providerId="AD" clId="Web-{A5F70CA8-E0FD-40D4-8BFF-0F583B11237A}" dt="2020-11-28T10:40:08.574" v="4" actId="1076"/>
        <pc:sldMkLst>
          <pc:docMk/>
          <pc:sldMk cId="2985475647" sldId="450"/>
        </pc:sldMkLst>
        <pc:spChg chg="mod">
          <ac:chgData name="Arthur Terrien" userId="S::terrien4u@etu.univ-lorraine.fr::175493e1-b148-4181-abac-739f70bbdf12" providerId="AD" clId="Web-{A5F70CA8-E0FD-40D4-8BFF-0F583B11237A}" dt="2020-11-28T10:40:08.574" v="4" actId="1076"/>
          <ac:spMkLst>
            <pc:docMk/>
            <pc:sldMk cId="2985475647" sldId="450"/>
            <ac:spMk id="12" creationId="{6EA72104-94E7-4575-AA52-683A8B5DF6AA}"/>
          </ac:spMkLst>
        </pc:spChg>
        <pc:picChg chg="mod">
          <ac:chgData name="Arthur Terrien" userId="S::terrien4u@etu.univ-lorraine.fr::175493e1-b148-4181-abac-739f70bbdf12" providerId="AD" clId="Web-{A5F70CA8-E0FD-40D4-8BFF-0F583B11237A}" dt="2020-11-28T10:39:48.901" v="2" actId="1076"/>
          <ac:picMkLst>
            <pc:docMk/>
            <pc:sldMk cId="2985475647" sldId="450"/>
            <ac:picMk id="3" creationId="{8488DC35-C7B1-4FD3-83DA-4BAA6C08A889}"/>
          </ac:picMkLst>
        </pc:picChg>
        <pc:picChg chg="mod">
          <ac:chgData name="Arthur Terrien" userId="S::terrien4u@etu.univ-lorraine.fr::175493e1-b148-4181-abac-739f70bbdf12" providerId="AD" clId="Web-{A5F70CA8-E0FD-40D4-8BFF-0F583B11237A}" dt="2020-11-28T10:39:54.808" v="3" actId="1076"/>
          <ac:picMkLst>
            <pc:docMk/>
            <pc:sldMk cId="2985475647" sldId="450"/>
            <ac:picMk id="18" creationId="{19102CD2-E94E-4FBC-B2DE-16BFF219B954}"/>
          </ac:picMkLst>
        </pc:picChg>
      </pc:sldChg>
    </pc:docChg>
  </pc:docChgLst>
  <pc:docChgLst>
    <pc:chgData name="Juliette Bluem" userId="S::bluem1u@etu.univ-lorraine.fr::fdfcd366-dda7-49b8-b063-e6bd8279ccdc" providerId="AD" clId="Web-{C9C84391-C1C6-48A7-BAE1-0937A081F6B9}"/>
    <pc:docChg chg="modSld sldOrd">
      <pc:chgData name="Juliette Bluem" userId="S::bluem1u@etu.univ-lorraine.fr::fdfcd366-dda7-49b8-b063-e6bd8279ccdc" providerId="AD" clId="Web-{C9C84391-C1C6-48A7-BAE1-0937A081F6B9}" dt="2020-11-28T10:14:31.978" v="43" actId="20577"/>
      <pc:docMkLst>
        <pc:docMk/>
      </pc:docMkLst>
      <pc:sldChg chg="ord">
        <pc:chgData name="Juliette Bluem" userId="S::bluem1u@etu.univ-lorraine.fr::fdfcd366-dda7-49b8-b063-e6bd8279ccdc" providerId="AD" clId="Web-{C9C84391-C1C6-48A7-BAE1-0937A081F6B9}" dt="2020-11-28T10:05:56.802" v="11"/>
        <pc:sldMkLst>
          <pc:docMk/>
          <pc:sldMk cId="0" sldId="448"/>
        </pc:sldMkLst>
      </pc:sldChg>
      <pc:sldChg chg="addSp delSp modSp">
        <pc:chgData name="Juliette Bluem" userId="S::bluem1u@etu.univ-lorraine.fr::fdfcd366-dda7-49b8-b063-e6bd8279ccdc" providerId="AD" clId="Web-{C9C84391-C1C6-48A7-BAE1-0937A081F6B9}" dt="2020-11-28T10:14:31.978" v="42" actId="20577"/>
        <pc:sldMkLst>
          <pc:docMk/>
          <pc:sldMk cId="2985475647" sldId="450"/>
        </pc:sldMkLst>
        <pc:spChg chg="add mod">
          <ac:chgData name="Juliette Bluem" userId="S::bluem1u@etu.univ-lorraine.fr::fdfcd366-dda7-49b8-b063-e6bd8279ccdc" providerId="AD" clId="Web-{C9C84391-C1C6-48A7-BAE1-0937A081F6B9}" dt="2020-11-28T10:14:31.978" v="42" actId="20577"/>
          <ac:spMkLst>
            <pc:docMk/>
            <pc:sldMk cId="2985475647" sldId="450"/>
            <ac:spMk id="10" creationId="{C7B30432-082F-4890-94A0-4A4B4250086C}"/>
          </ac:spMkLst>
        </pc:spChg>
        <pc:spChg chg="del mod">
          <ac:chgData name="Juliette Bluem" userId="S::bluem1u@etu.univ-lorraine.fr::fdfcd366-dda7-49b8-b063-e6bd8279ccdc" providerId="AD" clId="Web-{C9C84391-C1C6-48A7-BAE1-0937A081F6B9}" dt="2020-11-28T10:04:25.364" v="9"/>
          <ac:spMkLst>
            <pc:docMk/>
            <pc:sldMk cId="2985475647" sldId="450"/>
            <ac:spMk id="16" creationId="{662EDEEA-DD61-43CA-90D8-D5DD8DC7AC8B}"/>
          </ac:spMkLst>
        </pc:spChg>
        <pc:spChg chg="del">
          <ac:chgData name="Juliette Bluem" userId="S::bluem1u@etu.univ-lorraine.fr::fdfcd366-dda7-49b8-b063-e6bd8279ccdc" providerId="AD" clId="Web-{C9C84391-C1C6-48A7-BAE1-0937A081F6B9}" dt="2020-11-28T10:04:22.270" v="4"/>
          <ac:spMkLst>
            <pc:docMk/>
            <pc:sldMk cId="2985475647" sldId="450"/>
            <ac:spMk id="19" creationId="{DEEFCC78-B0FD-4B6C-B72E-C21F8B514696}"/>
          </ac:spMkLst>
        </pc:spChg>
        <pc:spChg chg="del mod">
          <ac:chgData name="Juliette Bluem" userId="S::bluem1u@etu.univ-lorraine.fr::fdfcd366-dda7-49b8-b063-e6bd8279ccdc" providerId="AD" clId="Web-{C9C84391-C1C6-48A7-BAE1-0937A081F6B9}" dt="2020-11-28T10:04:20.864" v="3"/>
          <ac:spMkLst>
            <pc:docMk/>
            <pc:sldMk cId="2985475647" sldId="450"/>
            <ac:spMk id="20" creationId="{6FEC5318-88FE-480D-9EDE-7BFB3E56C5CF}"/>
          </ac:spMkLst>
        </pc:spChg>
        <pc:spChg chg="add mod">
          <ac:chgData name="Juliette Bluem" userId="S::bluem1u@etu.univ-lorraine.fr::fdfcd366-dda7-49b8-b063-e6bd8279ccdc" providerId="AD" clId="Web-{C9C84391-C1C6-48A7-BAE1-0937A081F6B9}" dt="2020-11-28T10:08:51.413" v="17" actId="1076"/>
          <ac:spMkLst>
            <pc:docMk/>
            <pc:sldMk cId="2985475647" sldId="450"/>
            <ac:spMk id="21" creationId="{4A6F08BC-B323-4454-A0CD-13301A6CC18F}"/>
          </ac:spMkLst>
        </pc:spChg>
        <pc:spChg chg="add mod">
          <ac:chgData name="Juliette Bluem" userId="S::bluem1u@etu.univ-lorraine.fr::fdfcd366-dda7-49b8-b063-e6bd8279ccdc" providerId="AD" clId="Web-{C9C84391-C1C6-48A7-BAE1-0937A081F6B9}" dt="2020-11-28T10:08:49.288" v="16" actId="1076"/>
          <ac:spMkLst>
            <pc:docMk/>
            <pc:sldMk cId="2985475647" sldId="450"/>
            <ac:spMk id="22" creationId="{C78A1031-C757-4E4A-AF8F-9B129323FD3E}"/>
          </ac:spMkLst>
        </pc:spChg>
      </pc:sldChg>
    </pc:docChg>
  </pc:docChgLst>
  <pc:docChgLst>
    <pc:chgData name="Julien Brouillard" userId="S::brouilla6u@etu.univ-lorraine.fr::643b9a54-e867-4078-b473-80636f16133f" providerId="AD" clId="Web-{39AA1110-2A92-44C6-882F-5358576FE173}"/>
    <pc:docChg chg="modSld">
      <pc:chgData name="Julien Brouillard" userId="S::brouilla6u@etu.univ-lorraine.fr::643b9a54-e867-4078-b473-80636f16133f" providerId="AD" clId="Web-{39AA1110-2A92-44C6-882F-5358576FE173}" dt="2020-11-25T10:39:56.462" v="278" actId="20577"/>
      <pc:docMkLst>
        <pc:docMk/>
      </pc:docMkLst>
      <pc:sldChg chg="addSp modSp">
        <pc:chgData name="Julien Brouillard" userId="S::brouilla6u@etu.univ-lorraine.fr::643b9a54-e867-4078-b473-80636f16133f" providerId="AD" clId="Web-{39AA1110-2A92-44C6-882F-5358576FE173}" dt="2020-11-25T10:39:56.462" v="277" actId="20577"/>
        <pc:sldMkLst>
          <pc:docMk/>
          <pc:sldMk cId="0" sldId="351"/>
        </pc:sldMkLst>
        <pc:spChg chg="mod">
          <ac:chgData name="Julien Brouillard" userId="S::brouilla6u@etu.univ-lorraine.fr::643b9a54-e867-4078-b473-80636f16133f" providerId="AD" clId="Web-{39AA1110-2A92-44C6-882F-5358576FE173}" dt="2020-11-25T10:29:16.116" v="122"/>
          <ac:spMkLst>
            <pc:docMk/>
            <pc:sldMk cId="0" sldId="351"/>
            <ac:spMk id="4" creationId="{6BB45B91-1B69-4A6C-BEDF-F0FA5E358ED1}"/>
          </ac:spMkLst>
        </pc:spChg>
        <pc:spChg chg="add mod">
          <ac:chgData name="Julien Brouillard" userId="S::brouilla6u@etu.univ-lorraine.fr::643b9a54-e867-4078-b473-80636f16133f" providerId="AD" clId="Web-{39AA1110-2A92-44C6-882F-5358576FE173}" dt="2020-11-25T10:24:28.920" v="4" actId="14100"/>
          <ac:spMkLst>
            <pc:docMk/>
            <pc:sldMk cId="0" sldId="351"/>
            <ac:spMk id="5" creationId="{BB8F10F5-4852-4888-A0B0-673FE40F9C71}"/>
          </ac:spMkLst>
        </pc:spChg>
        <pc:spChg chg="mod">
          <ac:chgData name="Julien Brouillard" userId="S::brouilla6u@etu.univ-lorraine.fr::643b9a54-e867-4078-b473-80636f16133f" providerId="AD" clId="Web-{39AA1110-2A92-44C6-882F-5358576FE173}" dt="2020-11-25T10:32:20.543" v="268" actId="20577"/>
          <ac:spMkLst>
            <pc:docMk/>
            <pc:sldMk cId="0" sldId="351"/>
            <ac:spMk id="6" creationId="{D1B309D5-8DA9-4AAA-B1B3-866A1CB5A9DE}"/>
          </ac:spMkLst>
        </pc:spChg>
        <pc:spChg chg="mod">
          <ac:chgData name="Julien Brouillard" userId="S::brouilla6u@etu.univ-lorraine.fr::643b9a54-e867-4078-b473-80636f16133f" providerId="AD" clId="Web-{39AA1110-2A92-44C6-882F-5358576FE173}" dt="2020-11-25T10:39:56.462" v="277" actId="20577"/>
          <ac:spMkLst>
            <pc:docMk/>
            <pc:sldMk cId="0" sldId="351"/>
            <ac:spMk id="7" creationId="{FEDBC152-D21F-47DE-BD40-216F6B5DF6D2}"/>
          </ac:spMkLst>
        </pc:spChg>
        <pc:spChg chg="mod">
          <ac:chgData name="Julien Brouillard" userId="S::brouilla6u@etu.univ-lorraine.fr::643b9a54-e867-4078-b473-80636f16133f" providerId="AD" clId="Web-{39AA1110-2A92-44C6-882F-5358576FE173}" dt="2020-11-25T10:29:11.319" v="121"/>
          <ac:spMkLst>
            <pc:docMk/>
            <pc:sldMk cId="0" sldId="351"/>
            <ac:spMk id="9" creationId="{BA2978A8-5DE5-4195-B7A3-68240F26B664}"/>
          </ac:spMkLst>
        </pc:spChg>
        <pc:spChg chg="mod">
          <ac:chgData name="Julien Brouillard" userId="S::brouilla6u@etu.univ-lorraine.fr::643b9a54-e867-4078-b473-80636f16133f" providerId="AD" clId="Web-{39AA1110-2A92-44C6-882F-5358576FE173}" dt="2020-11-25T10:36:23.956" v="273" actId="20577"/>
          <ac:spMkLst>
            <pc:docMk/>
            <pc:sldMk cId="0" sldId="351"/>
            <ac:spMk id="10" creationId="{170B43D2-971D-483D-B2F8-1BB137682A96}"/>
          </ac:spMkLst>
        </pc:spChg>
        <pc:spChg chg="mod">
          <ac:chgData name="Julien Brouillard" userId="S::brouilla6u@etu.univ-lorraine.fr::643b9a54-e867-4078-b473-80636f16133f" providerId="AD" clId="Web-{39AA1110-2A92-44C6-882F-5358576FE173}" dt="2020-11-25T10:29:06.413" v="120"/>
          <ac:spMkLst>
            <pc:docMk/>
            <pc:sldMk cId="0" sldId="351"/>
            <ac:spMk id="12" creationId="{48BD934F-973C-4320-9B04-4EE77D1DEDE1}"/>
          </ac:spMkLst>
        </pc:spChg>
      </pc:sldChg>
    </pc:docChg>
  </pc:docChgLst>
  <pc:docChgLst>
    <pc:chgData name="Arnaud Soria" userId="S::soria4u@etu.univ-lorraine.fr::61bf0bbb-4e73-4b86-8258-3b72073ce427" providerId="AD" clId="Web-{9C11AB1F-296B-4BB2-AB43-1FE1F600532B}"/>
    <pc:docChg chg="modSld">
      <pc:chgData name="Arnaud Soria" userId="S::soria4u@etu.univ-lorraine.fr::61bf0bbb-4e73-4b86-8258-3b72073ce427" providerId="AD" clId="Web-{9C11AB1F-296B-4BB2-AB43-1FE1F600532B}" dt="2020-11-25T10:31:32.877" v="245" actId="20577"/>
      <pc:docMkLst>
        <pc:docMk/>
      </pc:docMkLst>
      <pc:sldChg chg="modSp">
        <pc:chgData name="Arnaud Soria" userId="S::soria4u@etu.univ-lorraine.fr::61bf0bbb-4e73-4b86-8258-3b72073ce427" providerId="AD" clId="Web-{9C11AB1F-296B-4BB2-AB43-1FE1F600532B}" dt="2020-11-25T10:31:32.877" v="244" actId="20577"/>
        <pc:sldMkLst>
          <pc:docMk/>
          <pc:sldMk cId="0" sldId="351"/>
        </pc:sldMkLst>
        <pc:spChg chg="mod">
          <ac:chgData name="Arnaud Soria" userId="S::soria4u@etu.univ-lorraine.fr::61bf0bbb-4e73-4b86-8258-3b72073ce427" providerId="AD" clId="Web-{9C11AB1F-296B-4BB2-AB43-1FE1F600532B}" dt="2020-11-25T10:31:32.877" v="244" actId="20577"/>
          <ac:spMkLst>
            <pc:docMk/>
            <pc:sldMk cId="0" sldId="351"/>
            <ac:spMk id="5" creationId="{BB8F10F5-4852-4888-A0B0-673FE40F9C71}"/>
          </ac:spMkLst>
        </pc:spChg>
        <pc:spChg chg="mod">
          <ac:chgData name="Arnaud Soria" userId="S::soria4u@etu.univ-lorraine.fr::61bf0bbb-4e73-4b86-8258-3b72073ce427" providerId="AD" clId="Web-{9C11AB1F-296B-4BB2-AB43-1FE1F600532B}" dt="2020-11-25T10:28:13.262" v="169" actId="20577"/>
          <ac:spMkLst>
            <pc:docMk/>
            <pc:sldMk cId="0" sldId="351"/>
            <ac:spMk id="7" creationId="{FEDBC152-D21F-47DE-BD40-216F6B5DF6D2}"/>
          </ac:spMkLst>
        </pc:spChg>
        <pc:spChg chg="mod">
          <ac:chgData name="Arnaud Soria" userId="S::soria4u@etu.univ-lorraine.fr::61bf0bbb-4e73-4b86-8258-3b72073ce427" providerId="AD" clId="Web-{9C11AB1F-296B-4BB2-AB43-1FE1F600532B}" dt="2020-11-25T10:27:12.589" v="89" actId="20577"/>
          <ac:spMkLst>
            <pc:docMk/>
            <pc:sldMk cId="0" sldId="351"/>
            <ac:spMk id="10" creationId="{170B43D2-971D-483D-B2F8-1BB137682A96}"/>
          </ac:spMkLst>
        </pc:spChg>
      </pc:sldChg>
    </pc:docChg>
  </pc:docChgLst>
  <pc:docChgLst>
    <pc:chgData name="Arthur Terrien" userId="S::terrien4u@etu.univ-lorraine.fr::175493e1-b148-4181-abac-739f70bbdf12" providerId="AD" clId="Web-{44E795F1-32BD-4FFE-AEAC-937D5F24B26D}"/>
    <pc:docChg chg="modSld">
      <pc:chgData name="Arthur Terrien" userId="S::terrien4u@etu.univ-lorraine.fr::175493e1-b148-4181-abac-739f70bbdf12" providerId="AD" clId="Web-{44E795F1-32BD-4FFE-AEAC-937D5F24B26D}" dt="2020-11-25T10:49:45.717" v="720" actId="20577"/>
      <pc:docMkLst>
        <pc:docMk/>
      </pc:docMkLst>
      <pc:sldChg chg="modSp">
        <pc:chgData name="Arthur Terrien" userId="S::terrien4u@etu.univ-lorraine.fr::175493e1-b148-4181-abac-739f70bbdf12" providerId="AD" clId="Web-{44E795F1-32BD-4FFE-AEAC-937D5F24B26D}" dt="2020-11-25T10:35:15.662" v="621" actId="20577"/>
        <pc:sldMkLst>
          <pc:docMk/>
          <pc:sldMk cId="0" sldId="351"/>
        </pc:sldMkLst>
        <pc:spChg chg="mod">
          <ac:chgData name="Arthur Terrien" userId="S::terrien4u@etu.univ-lorraine.fr::175493e1-b148-4181-abac-739f70bbdf12" providerId="AD" clId="Web-{44E795F1-32BD-4FFE-AEAC-937D5F24B26D}" dt="2020-11-25T10:25:31.145" v="158" actId="14100"/>
          <ac:spMkLst>
            <pc:docMk/>
            <pc:sldMk cId="0" sldId="351"/>
            <ac:spMk id="3" creationId="{ACCB03A5-0B46-46D7-A9B8-3C4E2B1B23BC}"/>
          </ac:spMkLst>
        </pc:spChg>
        <pc:spChg chg="mod">
          <ac:chgData name="Arthur Terrien" userId="S::terrien4u@etu.univ-lorraine.fr::175493e1-b148-4181-abac-739f70bbdf12" providerId="AD" clId="Web-{44E795F1-32BD-4FFE-AEAC-937D5F24B26D}" dt="2020-11-25T10:31:28.155" v="248" actId="20577"/>
          <ac:spMkLst>
            <pc:docMk/>
            <pc:sldMk cId="0" sldId="351"/>
            <ac:spMk id="4" creationId="{6BB45B91-1B69-4A6C-BEDF-F0FA5E358ED1}"/>
          </ac:spMkLst>
        </pc:spChg>
        <pc:spChg chg="mod">
          <ac:chgData name="Arthur Terrien" userId="S::terrien4u@etu.univ-lorraine.fr::175493e1-b148-4181-abac-739f70bbdf12" providerId="AD" clId="Web-{44E795F1-32BD-4FFE-AEAC-937D5F24B26D}" dt="2020-11-25T10:28:52.120" v="189" actId="20577"/>
          <ac:spMkLst>
            <pc:docMk/>
            <pc:sldMk cId="0" sldId="351"/>
            <ac:spMk id="8" creationId="{EF3207EA-B706-4702-AAA1-B8D067E1012A}"/>
          </ac:spMkLst>
        </pc:spChg>
        <pc:spChg chg="mod">
          <ac:chgData name="Arthur Terrien" userId="S::terrien4u@etu.univ-lorraine.fr::175493e1-b148-4181-abac-739f70bbdf12" providerId="AD" clId="Web-{44E795F1-32BD-4FFE-AEAC-937D5F24B26D}" dt="2020-11-25T10:35:15.662" v="621" actId="20577"/>
          <ac:spMkLst>
            <pc:docMk/>
            <pc:sldMk cId="0" sldId="351"/>
            <ac:spMk id="9" creationId="{BA2978A8-5DE5-4195-B7A3-68240F26B664}"/>
          </ac:spMkLst>
        </pc:spChg>
      </pc:sldChg>
      <pc:sldChg chg="modSp">
        <pc:chgData name="Arthur Terrien" userId="S::terrien4u@etu.univ-lorraine.fr::175493e1-b148-4181-abac-739f70bbdf12" providerId="AD" clId="Web-{44E795F1-32BD-4FFE-AEAC-937D5F24B26D}" dt="2020-11-25T10:46:50.603" v="635" actId="14100"/>
        <pc:sldMkLst>
          <pc:docMk/>
          <pc:sldMk cId="2985475647" sldId="450"/>
        </pc:sldMkLst>
        <pc:cxnChg chg="mod">
          <ac:chgData name="Arthur Terrien" userId="S::terrien4u@etu.univ-lorraine.fr::175493e1-b148-4181-abac-739f70bbdf12" providerId="AD" clId="Web-{44E795F1-32BD-4FFE-AEAC-937D5F24B26D}" dt="2020-11-25T10:46:50.603" v="635" actId="14100"/>
          <ac:cxnSpMkLst>
            <pc:docMk/>
            <pc:sldMk cId="2985475647" sldId="450"/>
            <ac:cxnSpMk id="9" creationId="{4CE3C941-F36B-4435-8F6D-D6F8EF611ECE}"/>
          </ac:cxnSpMkLst>
        </pc:cxnChg>
      </pc:sldChg>
      <pc:sldChg chg="addSp delSp modSp">
        <pc:chgData name="Arthur Terrien" userId="S::terrien4u@etu.univ-lorraine.fr::175493e1-b148-4181-abac-739f70bbdf12" providerId="AD" clId="Web-{44E795F1-32BD-4FFE-AEAC-937D5F24B26D}" dt="2020-11-25T10:49:40.061" v="718" actId="20577"/>
        <pc:sldMkLst>
          <pc:docMk/>
          <pc:sldMk cId="3091932522" sldId="451"/>
        </pc:sldMkLst>
        <pc:spChg chg="mod">
          <ac:chgData name="Arthur Terrien" userId="S::terrien4u@etu.univ-lorraine.fr::175493e1-b148-4181-abac-739f70bbdf12" providerId="AD" clId="Web-{44E795F1-32BD-4FFE-AEAC-937D5F24B26D}" dt="2020-11-25T10:43:35.613" v="628" actId="1076"/>
          <ac:spMkLst>
            <pc:docMk/>
            <pc:sldMk cId="3091932522" sldId="451"/>
            <ac:spMk id="6" creationId="{0C009422-8CCE-42EB-8DBD-DF51A4F32763}"/>
          </ac:spMkLst>
        </pc:spChg>
        <pc:spChg chg="mod">
          <ac:chgData name="Arthur Terrien" userId="S::terrien4u@etu.univ-lorraine.fr::175493e1-b148-4181-abac-739f70bbdf12" providerId="AD" clId="Web-{44E795F1-32BD-4FFE-AEAC-937D5F24B26D}" dt="2020-11-25T10:49:40.061" v="718" actId="20577"/>
          <ac:spMkLst>
            <pc:docMk/>
            <pc:sldMk cId="3091932522" sldId="451"/>
            <ac:spMk id="15" creationId="{DFD5DDE2-CC3E-428C-8233-0549BB8A3CF3}"/>
          </ac:spMkLst>
        </pc:spChg>
        <pc:cxnChg chg="add mod">
          <ac:chgData name="Arthur Terrien" userId="S::terrien4u@etu.univ-lorraine.fr::175493e1-b148-4181-abac-739f70bbdf12" providerId="AD" clId="Web-{44E795F1-32BD-4FFE-AEAC-937D5F24B26D}" dt="2020-11-25T10:44:02.239" v="631" actId="1076"/>
          <ac:cxnSpMkLst>
            <pc:docMk/>
            <pc:sldMk cId="3091932522" sldId="451"/>
            <ac:cxnSpMk id="8" creationId="{C3971008-068F-4BE4-A757-09DAFEE4C09E}"/>
          </ac:cxnSpMkLst>
        </pc:cxnChg>
        <pc:cxnChg chg="del mod">
          <ac:chgData name="Arthur Terrien" userId="S::terrien4u@etu.univ-lorraine.fr::175493e1-b148-4181-abac-739f70bbdf12" providerId="AD" clId="Web-{44E795F1-32BD-4FFE-AEAC-937D5F24B26D}" dt="2020-11-25T10:44:09.973" v="634"/>
          <ac:cxnSpMkLst>
            <pc:docMk/>
            <pc:sldMk cId="3091932522" sldId="451"/>
            <ac:cxnSpMk id="9" creationId="{3DD121D0-CD96-44F5-96EC-1253C632162B}"/>
          </ac:cxnSpMkLst>
        </pc:cxnChg>
        <pc:cxnChg chg="mod">
          <ac:chgData name="Arthur Terrien" userId="S::terrien4u@etu.univ-lorraine.fr::175493e1-b148-4181-abac-739f70bbdf12" providerId="AD" clId="Web-{44E795F1-32BD-4FFE-AEAC-937D5F24B26D}" dt="2020-11-25T10:44:03.911" v="632" actId="1076"/>
          <ac:cxnSpMkLst>
            <pc:docMk/>
            <pc:sldMk cId="3091932522" sldId="451"/>
            <ac:cxnSpMk id="10" creationId="{34C695F8-45E6-47DE-9D5E-9BB7581F155C}"/>
          </ac:cxnSpMkLst>
        </pc:cxnChg>
      </pc:sldChg>
    </pc:docChg>
  </pc:docChgLst>
  <pc:docChgLst>
    <pc:chgData name="Juliette Bluem" userId="S::bluem1u@etu.univ-lorraine.fr::fdfcd366-dda7-49b8-b063-e6bd8279ccdc" providerId="AD" clId="Web-{2FB9CECF-F855-423B-BF09-A51C403C01FA}"/>
    <pc:docChg chg="addSld modSld sldOrd">
      <pc:chgData name="Juliette Bluem" userId="S::bluem1u@etu.univ-lorraine.fr::fdfcd366-dda7-49b8-b063-e6bd8279ccdc" providerId="AD" clId="Web-{2FB9CECF-F855-423B-BF09-A51C403C01FA}" dt="2020-11-25T11:00:44.467" v="965"/>
      <pc:docMkLst>
        <pc:docMk/>
      </pc:docMkLst>
      <pc:sldChg chg="addSp delSp modSp">
        <pc:chgData name="Juliette Bluem" userId="S::bluem1u@etu.univ-lorraine.fr::fdfcd366-dda7-49b8-b063-e6bd8279ccdc" providerId="AD" clId="Web-{2FB9CECF-F855-423B-BF09-A51C403C01FA}" dt="2020-11-25T10:40:08.473" v="562" actId="20577"/>
        <pc:sldMkLst>
          <pc:docMk/>
          <pc:sldMk cId="0" sldId="351"/>
        </pc:sldMkLst>
        <pc:spChg chg="add mod">
          <ac:chgData name="Juliette Bluem" userId="S::bluem1u@etu.univ-lorraine.fr::fdfcd366-dda7-49b8-b063-e6bd8279ccdc" providerId="AD" clId="Web-{2FB9CECF-F855-423B-BF09-A51C403C01FA}" dt="2020-11-25T10:31:01.227" v="357" actId="20577"/>
          <ac:spMkLst>
            <pc:docMk/>
            <pc:sldMk cId="0" sldId="351"/>
            <ac:spMk id="3" creationId="{ACCB03A5-0B46-46D7-A9B8-3C4E2B1B23BC}"/>
          </ac:spMkLst>
        </pc:spChg>
        <pc:spChg chg="add mod">
          <ac:chgData name="Juliette Bluem" userId="S::bluem1u@etu.univ-lorraine.fr::fdfcd366-dda7-49b8-b063-e6bd8279ccdc" providerId="AD" clId="Web-{2FB9CECF-F855-423B-BF09-A51C403C01FA}" dt="2020-11-25T10:38:48.658" v="486" actId="1076"/>
          <ac:spMkLst>
            <pc:docMk/>
            <pc:sldMk cId="0" sldId="351"/>
            <ac:spMk id="4" creationId="{6BB45B91-1B69-4A6C-BEDF-F0FA5E358ED1}"/>
          </ac:spMkLst>
        </pc:spChg>
        <pc:spChg chg="add">
          <ac:chgData name="Juliette Bluem" userId="S::bluem1u@etu.univ-lorraine.fr::fdfcd366-dda7-49b8-b063-e6bd8279ccdc" providerId="AD" clId="Web-{2FB9CECF-F855-423B-BF09-A51C403C01FA}" dt="2020-11-25T10:24:14.109" v="9"/>
          <ac:spMkLst>
            <pc:docMk/>
            <pc:sldMk cId="0" sldId="351"/>
            <ac:spMk id="5" creationId="{BA2978A8-5DE5-4195-B7A3-68240F26B664}"/>
          </ac:spMkLst>
        </pc:spChg>
        <pc:spChg chg="add mod">
          <ac:chgData name="Juliette Bluem" userId="S::bluem1u@etu.univ-lorraine.fr::fdfcd366-dda7-49b8-b063-e6bd8279ccdc" providerId="AD" clId="Web-{2FB9CECF-F855-423B-BF09-A51C403C01FA}" dt="2020-11-25T10:40:08.473" v="562" actId="20577"/>
          <ac:spMkLst>
            <pc:docMk/>
            <pc:sldMk cId="0" sldId="351"/>
            <ac:spMk id="6" creationId="{D1B309D5-8DA9-4AAA-B1B3-866A1CB5A9DE}"/>
          </ac:spMkLst>
        </pc:spChg>
        <pc:spChg chg="add mod">
          <ac:chgData name="Juliette Bluem" userId="S::bluem1u@etu.univ-lorraine.fr::fdfcd366-dda7-49b8-b063-e6bd8279ccdc" providerId="AD" clId="Web-{2FB9CECF-F855-423B-BF09-A51C403C01FA}" dt="2020-11-25T10:31:43.103" v="365" actId="1076"/>
          <ac:spMkLst>
            <pc:docMk/>
            <pc:sldMk cId="0" sldId="351"/>
            <ac:spMk id="7" creationId="{FEDBC152-D21F-47DE-BD40-216F6B5DF6D2}"/>
          </ac:spMkLst>
        </pc:spChg>
        <pc:spChg chg="add mod">
          <ac:chgData name="Juliette Bluem" userId="S::bluem1u@etu.univ-lorraine.fr::fdfcd366-dda7-49b8-b063-e6bd8279ccdc" providerId="AD" clId="Web-{2FB9CECF-F855-423B-BF09-A51C403C01FA}" dt="2020-11-25T10:39:24.628" v="557" actId="20577"/>
          <ac:spMkLst>
            <pc:docMk/>
            <pc:sldMk cId="0" sldId="351"/>
            <ac:spMk id="8" creationId="{EF3207EA-B706-4702-AAA1-B8D067E1012A}"/>
          </ac:spMkLst>
        </pc:spChg>
        <pc:spChg chg="mod">
          <ac:chgData name="Juliette Bluem" userId="S::bluem1u@etu.univ-lorraine.fr::fdfcd366-dda7-49b8-b063-e6bd8279ccdc" providerId="AD" clId="Web-{2FB9CECF-F855-423B-BF09-A51C403C01FA}" dt="2020-11-25T10:38:12.986" v="484" actId="20577"/>
          <ac:spMkLst>
            <pc:docMk/>
            <pc:sldMk cId="0" sldId="351"/>
            <ac:spMk id="9" creationId="{BA2978A8-5DE5-4195-B7A3-68240F26B664}"/>
          </ac:spMkLst>
        </pc:spChg>
        <pc:spChg chg="add">
          <ac:chgData name="Juliette Bluem" userId="S::bluem1u@etu.univ-lorraine.fr::fdfcd366-dda7-49b8-b063-e6bd8279ccdc" providerId="AD" clId="Web-{2FB9CECF-F855-423B-BF09-A51C403C01FA}" dt="2020-11-25T10:24:48.844" v="18"/>
          <ac:spMkLst>
            <pc:docMk/>
            <pc:sldMk cId="0" sldId="351"/>
            <ac:spMk id="10" creationId="{170B43D2-971D-483D-B2F8-1BB137682A96}"/>
          </ac:spMkLst>
        </pc:spChg>
        <pc:spChg chg="add del">
          <ac:chgData name="Juliette Bluem" userId="S::bluem1u@etu.univ-lorraine.fr::fdfcd366-dda7-49b8-b063-e6bd8279ccdc" providerId="AD" clId="Web-{2FB9CECF-F855-423B-BF09-A51C403C01FA}" dt="2020-11-25T10:25:03.500" v="23"/>
          <ac:spMkLst>
            <pc:docMk/>
            <pc:sldMk cId="0" sldId="351"/>
            <ac:spMk id="11" creationId="{50D24C76-4E68-4C09-82E6-B7DC3C4A1E34}"/>
          </ac:spMkLst>
        </pc:spChg>
        <pc:spChg chg="add mod">
          <ac:chgData name="Juliette Bluem" userId="S::bluem1u@etu.univ-lorraine.fr::fdfcd366-dda7-49b8-b063-e6bd8279ccdc" providerId="AD" clId="Web-{2FB9CECF-F855-423B-BF09-A51C403C01FA}" dt="2020-11-25T10:31:28.009" v="364" actId="14100"/>
          <ac:spMkLst>
            <pc:docMk/>
            <pc:sldMk cId="0" sldId="351"/>
            <ac:spMk id="12" creationId="{48BD934F-973C-4320-9B04-4EE77D1DEDE1}"/>
          </ac:spMkLst>
        </pc:spChg>
      </pc:sldChg>
      <pc:sldChg chg="addSp delSp">
        <pc:chgData name="Juliette Bluem" userId="S::bluem1u@etu.univ-lorraine.fr::fdfcd366-dda7-49b8-b063-e6bd8279ccdc" providerId="AD" clId="Web-{2FB9CECF-F855-423B-BF09-A51C403C01FA}" dt="2020-11-25T10:23:39.889" v="1"/>
        <pc:sldMkLst>
          <pc:docMk/>
          <pc:sldMk cId="0" sldId="449"/>
        </pc:sldMkLst>
        <pc:spChg chg="add del">
          <ac:chgData name="Juliette Bluem" userId="S::bluem1u@etu.univ-lorraine.fr::fdfcd366-dda7-49b8-b063-e6bd8279ccdc" providerId="AD" clId="Web-{2FB9CECF-F855-423B-BF09-A51C403C01FA}" dt="2020-11-25T10:23:39.889" v="1"/>
          <ac:spMkLst>
            <pc:docMk/>
            <pc:sldMk cId="0" sldId="449"/>
            <ac:spMk id="2" creationId="{E49407F1-2FA7-48F7-B268-C54AC2013CAC}"/>
          </ac:spMkLst>
        </pc:spChg>
      </pc:sldChg>
      <pc:sldChg chg="addSp delSp modSp new">
        <pc:chgData name="Juliette Bluem" userId="S::bluem1u@etu.univ-lorraine.fr::fdfcd366-dda7-49b8-b063-e6bd8279ccdc" providerId="AD" clId="Web-{2FB9CECF-F855-423B-BF09-A51C403C01FA}" dt="2020-11-25T10:42:46.663" v="570"/>
        <pc:sldMkLst>
          <pc:docMk/>
          <pc:sldMk cId="2985475647" sldId="450"/>
        </pc:sldMkLst>
        <pc:spChg chg="add del mod">
          <ac:chgData name="Juliette Bluem" userId="S::bluem1u@etu.univ-lorraine.fr::fdfcd366-dda7-49b8-b063-e6bd8279ccdc" providerId="AD" clId="Web-{2FB9CECF-F855-423B-BF09-A51C403C01FA}" dt="2020-11-25T10:42:46.663" v="570"/>
          <ac:spMkLst>
            <pc:docMk/>
            <pc:sldMk cId="2985475647" sldId="450"/>
            <ac:spMk id="7" creationId="{339E55CC-63C2-4E2C-B2C1-43BAA0370893}"/>
          </ac:spMkLst>
        </pc:spChg>
      </pc:sldChg>
      <pc:sldChg chg="addSp delSp modSp new ord">
        <pc:chgData name="Juliette Bluem" userId="S::bluem1u@etu.univ-lorraine.fr::fdfcd366-dda7-49b8-b063-e6bd8279ccdc" providerId="AD" clId="Web-{2FB9CECF-F855-423B-BF09-A51C403C01FA}" dt="2020-11-25T11:00:44.467" v="965"/>
        <pc:sldMkLst>
          <pc:docMk/>
          <pc:sldMk cId="3091932522" sldId="451"/>
        </pc:sldMkLst>
        <pc:spChg chg="mod">
          <ac:chgData name="Juliette Bluem" userId="S::bluem1u@etu.univ-lorraine.fr::fdfcd366-dda7-49b8-b063-e6bd8279ccdc" providerId="AD" clId="Web-{2FB9CECF-F855-423B-BF09-A51C403C01FA}" dt="2020-11-25T10:54:02.912" v="964" actId="20577"/>
          <ac:spMkLst>
            <pc:docMk/>
            <pc:sldMk cId="3091932522" sldId="451"/>
            <ac:spMk id="2" creationId="{6FBC3787-B236-4E2D-B84D-A6863ECA4A97}"/>
          </ac:spMkLst>
        </pc:spChg>
        <pc:spChg chg="del">
          <ac:chgData name="Juliette Bluem" userId="S::bluem1u@etu.univ-lorraine.fr::fdfcd366-dda7-49b8-b063-e6bd8279ccdc" providerId="AD" clId="Web-{2FB9CECF-F855-423B-BF09-A51C403C01FA}" dt="2020-11-25T10:43:03.929" v="575"/>
          <ac:spMkLst>
            <pc:docMk/>
            <pc:sldMk cId="3091932522" sldId="451"/>
            <ac:spMk id="3" creationId="{2CACDE29-6675-473E-AF88-B7C35A21565E}"/>
          </ac:spMkLst>
        </pc:spChg>
        <pc:spChg chg="add mod">
          <ac:chgData name="Juliette Bluem" userId="S::bluem1u@etu.univ-lorraine.fr::fdfcd366-dda7-49b8-b063-e6bd8279ccdc" providerId="AD" clId="Web-{2FB9CECF-F855-423B-BF09-A51C403C01FA}" dt="2020-11-25T10:44:50.432" v="591" actId="1076"/>
          <ac:spMkLst>
            <pc:docMk/>
            <pc:sldMk cId="3091932522" sldId="451"/>
            <ac:spMk id="6" creationId="{0C009422-8CCE-42EB-8DBD-DF51A4F32763}"/>
          </ac:spMkLst>
        </pc:spChg>
        <pc:spChg chg="add mod">
          <ac:chgData name="Juliette Bluem" userId="S::bluem1u@etu.univ-lorraine.fr::fdfcd366-dda7-49b8-b063-e6bd8279ccdc" providerId="AD" clId="Web-{2FB9CECF-F855-423B-BF09-A51C403C01FA}" dt="2020-11-25T10:46:12.043" v="614" actId="14100"/>
          <ac:spMkLst>
            <pc:docMk/>
            <pc:sldMk cId="3091932522" sldId="451"/>
            <ac:spMk id="12" creationId="{E6147908-7428-4B68-9A9F-58024A1C5B3B}"/>
          </ac:spMkLst>
        </pc:spChg>
        <pc:spChg chg="add mod">
          <ac:chgData name="Juliette Bluem" userId="S::bluem1u@etu.univ-lorraine.fr::fdfcd366-dda7-49b8-b063-e6bd8279ccdc" providerId="AD" clId="Web-{2FB9CECF-F855-423B-BF09-A51C403C01FA}" dt="2020-11-25T10:46:42.278" v="625" actId="1076"/>
          <ac:spMkLst>
            <pc:docMk/>
            <pc:sldMk cId="3091932522" sldId="451"/>
            <ac:spMk id="13" creationId="{D4A187FB-E09C-4D6A-9E61-CE77EC6CA3F7}"/>
          </ac:spMkLst>
        </pc:spChg>
        <pc:spChg chg="add mod">
          <ac:chgData name="Juliette Bluem" userId="S::bluem1u@etu.univ-lorraine.fr::fdfcd366-dda7-49b8-b063-e6bd8279ccdc" providerId="AD" clId="Web-{2FB9CECF-F855-423B-BF09-A51C403C01FA}" dt="2020-11-25T10:47:18.247" v="664" actId="1076"/>
          <ac:spMkLst>
            <pc:docMk/>
            <pc:sldMk cId="3091932522" sldId="451"/>
            <ac:spMk id="14" creationId="{3647F1F6-108F-4AD6-AC40-EA72CDD04B5C}"/>
          </ac:spMkLst>
        </pc:spChg>
        <pc:spChg chg="add mod">
          <ac:chgData name="Juliette Bluem" userId="S::bluem1u@etu.univ-lorraine.fr::fdfcd366-dda7-49b8-b063-e6bd8279ccdc" providerId="AD" clId="Web-{2FB9CECF-F855-423B-BF09-A51C403C01FA}" dt="2020-11-25T10:47:42.076" v="670" actId="1076"/>
          <ac:spMkLst>
            <pc:docMk/>
            <pc:sldMk cId="3091932522" sldId="451"/>
            <ac:spMk id="15" creationId="{DFD5DDE2-CC3E-428C-8233-0549BB8A3CF3}"/>
          </ac:spMkLst>
        </pc:spChg>
        <pc:spChg chg="add mod">
          <ac:chgData name="Juliette Bluem" userId="S::bluem1u@etu.univ-lorraine.fr::fdfcd366-dda7-49b8-b063-e6bd8279ccdc" providerId="AD" clId="Web-{2FB9CECF-F855-423B-BF09-A51C403C01FA}" dt="2020-11-25T10:47:38.295" v="669" actId="1076"/>
          <ac:spMkLst>
            <pc:docMk/>
            <pc:sldMk cId="3091932522" sldId="451"/>
            <ac:spMk id="16" creationId="{3DE6FA61-B81F-4C96-9CCE-49209A5606A4}"/>
          </ac:spMkLst>
        </pc:spChg>
        <pc:spChg chg="add mod">
          <ac:chgData name="Juliette Bluem" userId="S::bluem1u@etu.univ-lorraine.fr::fdfcd366-dda7-49b8-b063-e6bd8279ccdc" providerId="AD" clId="Web-{2FB9CECF-F855-423B-BF09-A51C403C01FA}" dt="2020-11-25T10:53:30.989" v="939" actId="20577"/>
          <ac:spMkLst>
            <pc:docMk/>
            <pc:sldMk cId="3091932522" sldId="451"/>
            <ac:spMk id="17" creationId="{14A00106-9CFF-49DA-B81F-D90BAB2B226E}"/>
          </ac:spMkLst>
        </pc:spChg>
        <pc:cxnChg chg="add mod">
          <ac:chgData name="Juliette Bluem" userId="S::bluem1u@etu.univ-lorraine.fr::fdfcd366-dda7-49b8-b063-e6bd8279ccdc" providerId="AD" clId="Web-{2FB9CECF-F855-423B-BF09-A51C403C01FA}" dt="2020-11-25T10:44:40.197" v="589" actId="14100"/>
          <ac:cxnSpMkLst>
            <pc:docMk/>
            <pc:sldMk cId="3091932522" sldId="451"/>
            <ac:cxnSpMk id="7" creationId="{5EA3EB0A-5204-4E78-9BCF-F3F030693B9B}"/>
          </ac:cxnSpMkLst>
        </pc:cxnChg>
        <pc:cxnChg chg="mod">
          <ac:chgData name="Juliette Bluem" userId="S::bluem1u@etu.univ-lorraine.fr::fdfcd366-dda7-49b8-b063-e6bd8279ccdc" providerId="AD" clId="Web-{2FB9CECF-F855-423B-BF09-A51C403C01FA}" dt="2020-11-25T10:45:43.245" v="599" actId="14100"/>
          <ac:cxnSpMkLst>
            <pc:docMk/>
            <pc:sldMk cId="3091932522" sldId="451"/>
            <ac:cxnSpMk id="8" creationId="{C3971008-068F-4BE4-A757-09DAFEE4C09E}"/>
          </ac:cxnSpMkLst>
        </pc:cxnChg>
        <pc:cxnChg chg="add mod">
          <ac:chgData name="Juliette Bluem" userId="S::bluem1u@etu.univ-lorraine.fr::fdfcd366-dda7-49b8-b063-e6bd8279ccdc" providerId="AD" clId="Web-{2FB9CECF-F855-423B-BF09-A51C403C01FA}" dt="2020-11-25T10:43:59.806" v="581"/>
          <ac:cxnSpMkLst>
            <pc:docMk/>
            <pc:sldMk cId="3091932522" sldId="451"/>
            <ac:cxnSpMk id="9" creationId="{3DD121D0-CD96-44F5-96EC-1253C632162B}"/>
          </ac:cxnSpMkLst>
        </pc:cxnChg>
        <pc:cxnChg chg="add del mod">
          <ac:chgData name="Juliette Bluem" userId="S::bluem1u@etu.univ-lorraine.fr::fdfcd366-dda7-49b8-b063-e6bd8279ccdc" providerId="AD" clId="Web-{2FB9CECF-F855-423B-BF09-A51C403C01FA}" dt="2020-11-25T10:45:15.135" v="594"/>
          <ac:cxnSpMkLst>
            <pc:docMk/>
            <pc:sldMk cId="3091932522" sldId="451"/>
            <ac:cxnSpMk id="10" creationId="{34C695F8-45E6-47DE-9D5E-9BB7581F155C}"/>
          </ac:cxnSpMkLst>
        </pc:cxnChg>
        <pc:cxnChg chg="add mod">
          <ac:chgData name="Juliette Bluem" userId="S::bluem1u@etu.univ-lorraine.fr::fdfcd366-dda7-49b8-b063-e6bd8279ccdc" providerId="AD" clId="Web-{2FB9CECF-F855-423B-BF09-A51C403C01FA}" dt="2020-11-25T10:45:34.276" v="598" actId="14100"/>
          <ac:cxnSpMkLst>
            <pc:docMk/>
            <pc:sldMk cId="3091932522" sldId="451"/>
            <ac:cxnSpMk id="11" creationId="{00C03580-7B06-46F0-A7C4-E7329EB62C86}"/>
          </ac:cxnSpMkLst>
        </pc:cxnChg>
      </pc:sldChg>
    </pc:docChg>
  </pc:docChgLst>
  <pc:docChgLst>
    <pc:chgData name="Julien Brouillard" userId="S::brouilla6u@etu.univ-lorraine.fr::643b9a54-e867-4078-b473-80636f16133f" providerId="AD" clId="Web-{FD5C7A96-00EC-4A33-B010-77FFB92E718C}"/>
    <pc:docChg chg="modSld">
      <pc:chgData name="Julien Brouillard" userId="S::brouilla6u@etu.univ-lorraine.fr::643b9a54-e867-4078-b473-80636f16133f" providerId="AD" clId="Web-{FD5C7A96-00EC-4A33-B010-77FFB92E718C}" dt="2020-11-28T10:08:40.643" v="7" actId="20577"/>
      <pc:docMkLst>
        <pc:docMk/>
      </pc:docMkLst>
      <pc:sldChg chg="modSp">
        <pc:chgData name="Julien Brouillard" userId="S::brouilla6u@etu.univ-lorraine.fr::643b9a54-e867-4078-b473-80636f16133f" providerId="AD" clId="Web-{FD5C7A96-00EC-4A33-B010-77FFB92E718C}" dt="2020-11-28T10:08:40.643" v="6" actId="20577"/>
        <pc:sldMkLst>
          <pc:docMk/>
          <pc:sldMk cId="3091932522" sldId="451"/>
        </pc:sldMkLst>
        <pc:spChg chg="mod">
          <ac:chgData name="Julien Brouillard" userId="S::brouilla6u@etu.univ-lorraine.fr::643b9a54-e867-4078-b473-80636f16133f" providerId="AD" clId="Web-{FD5C7A96-00EC-4A33-B010-77FFB92E718C}" dt="2020-11-28T10:08:40.643" v="6" actId="20577"/>
          <ac:spMkLst>
            <pc:docMk/>
            <pc:sldMk cId="3091932522" sldId="451"/>
            <ac:spMk id="15" creationId="{DFD5DDE2-CC3E-428C-8233-0549BB8A3CF3}"/>
          </ac:spMkLst>
        </pc:spChg>
        <pc:spChg chg="mod">
          <ac:chgData name="Julien Brouillard" userId="S::brouilla6u@etu.univ-lorraine.fr::643b9a54-e867-4078-b473-80636f16133f" providerId="AD" clId="Web-{FD5C7A96-00EC-4A33-B010-77FFB92E718C}" dt="2020-11-28T10:07:36.923" v="2" actId="20577"/>
          <ac:spMkLst>
            <pc:docMk/>
            <pc:sldMk cId="3091932522" sldId="451"/>
            <ac:spMk id="17" creationId="{14A00106-9CFF-49DA-B81F-D90BAB2B226E}"/>
          </ac:spMkLst>
        </pc:spChg>
      </pc:sldChg>
    </pc:docChg>
  </pc:docChgLst>
  <pc:docChgLst>
    <pc:chgData name="Arthur Terrien" userId="S::terrien4u@etu.univ-lorraine.fr::175493e1-b148-4181-abac-739f70bbdf12" providerId="AD" clId="Web-{D0EBAB2D-DFAB-431E-8690-5255C93EEF44}"/>
    <pc:docChg chg="modSld">
      <pc:chgData name="Arthur Terrien" userId="S::terrien4u@etu.univ-lorraine.fr::175493e1-b148-4181-abac-739f70bbdf12" providerId="AD" clId="Web-{D0EBAB2D-DFAB-431E-8690-5255C93EEF44}" dt="2020-11-25T10:57:26.576" v="480" actId="1076"/>
      <pc:docMkLst>
        <pc:docMk/>
      </pc:docMkLst>
      <pc:sldChg chg="modSp">
        <pc:chgData name="Arthur Terrien" userId="S::terrien4u@etu.univ-lorraine.fr::175493e1-b148-4181-abac-739f70bbdf12" providerId="AD" clId="Web-{D0EBAB2D-DFAB-431E-8690-5255C93EEF44}" dt="2020-11-25T10:57:26.576" v="480" actId="1076"/>
        <pc:sldMkLst>
          <pc:docMk/>
          <pc:sldMk cId="3091932522" sldId="451"/>
        </pc:sldMkLst>
        <pc:spChg chg="mod">
          <ac:chgData name="Arthur Terrien" userId="S::terrien4u@etu.univ-lorraine.fr::175493e1-b148-4181-abac-739f70bbdf12" providerId="AD" clId="Web-{D0EBAB2D-DFAB-431E-8690-5255C93EEF44}" dt="2020-11-25T10:55:52.839" v="382" actId="1076"/>
          <ac:spMkLst>
            <pc:docMk/>
            <pc:sldMk cId="3091932522" sldId="451"/>
            <ac:spMk id="12" creationId="{E6147908-7428-4B68-9A9F-58024A1C5B3B}"/>
          </ac:spMkLst>
        </pc:spChg>
        <pc:spChg chg="mod">
          <ac:chgData name="Arthur Terrien" userId="S::terrien4u@etu.univ-lorraine.fr::175493e1-b148-4181-abac-739f70bbdf12" providerId="AD" clId="Web-{D0EBAB2D-DFAB-431E-8690-5255C93EEF44}" dt="2020-11-25T10:57:26.576" v="480" actId="1076"/>
          <ac:spMkLst>
            <pc:docMk/>
            <pc:sldMk cId="3091932522" sldId="451"/>
            <ac:spMk id="15" creationId="{DFD5DDE2-CC3E-428C-8233-0549BB8A3C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3E97F89-A7B6-4B4F-82AD-6B28056F2F7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fr-FR"/>
          </a:p>
        </p:txBody>
      </p:sp>
      <p:sp>
        <p:nvSpPr>
          <p:cNvPr id="3" name="Espace réservé de la date 2">
            <a:extLst>
              <a:ext uri="{FF2B5EF4-FFF2-40B4-BE49-F238E27FC236}">
                <a16:creationId xmlns:a16="http://schemas.microsoft.com/office/drawing/2014/main" id="{36CE0039-6565-4433-A111-15DE8669D4A5}"/>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57E1802-07E6-4B25-A308-13C512223AB0}" type="datetimeFigureOut">
              <a:rPr lang="fr-FR"/>
              <a:pPr>
                <a:defRPr/>
              </a:pPr>
              <a:t>28/11/2020</a:t>
            </a:fld>
            <a:endParaRPr lang="fr-FR"/>
          </a:p>
        </p:txBody>
      </p:sp>
      <p:sp>
        <p:nvSpPr>
          <p:cNvPr id="4" name="Espace réservé de l'image des diapositives 3">
            <a:extLst>
              <a:ext uri="{FF2B5EF4-FFF2-40B4-BE49-F238E27FC236}">
                <a16:creationId xmlns:a16="http://schemas.microsoft.com/office/drawing/2014/main" id="{CC2997ED-7806-4F63-A9A6-99196BF61A38}"/>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a:extLst>
              <a:ext uri="{FF2B5EF4-FFF2-40B4-BE49-F238E27FC236}">
                <a16:creationId xmlns:a16="http://schemas.microsoft.com/office/drawing/2014/main" id="{E9837AAA-78B1-40DF-87C3-F911C8B8255B}"/>
              </a:ext>
            </a:extLst>
          </p:cNvPr>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03377D06-4028-4B68-B9B4-C9154505CCCD}"/>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fr-FR"/>
          </a:p>
        </p:txBody>
      </p:sp>
      <p:sp>
        <p:nvSpPr>
          <p:cNvPr id="7" name="Espace réservé du numéro de diapositive 6">
            <a:extLst>
              <a:ext uri="{FF2B5EF4-FFF2-40B4-BE49-F238E27FC236}">
                <a16:creationId xmlns:a16="http://schemas.microsoft.com/office/drawing/2014/main" id="{44717B78-4CE4-4051-8B9C-CE4BF49FA53D}"/>
              </a:ext>
            </a:extLst>
          </p:cNvPr>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E19FF8A-BFD0-4517-B383-B28DC22EB667}" type="slidenum">
              <a:rPr lang="fr-FR" altLang="fr-FR"/>
              <a:pPr>
                <a:defRPr/>
              </a:pPr>
              <a:t>‹#›</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image des diapositives 1">
            <a:extLst>
              <a:ext uri="{FF2B5EF4-FFF2-40B4-BE49-F238E27FC236}">
                <a16:creationId xmlns:a16="http://schemas.microsoft.com/office/drawing/2014/main" id="{7AB92AFE-A073-413C-8195-39380CBDC5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ce réservé des commentaires 2">
            <a:extLst>
              <a:ext uri="{FF2B5EF4-FFF2-40B4-BE49-F238E27FC236}">
                <a16:creationId xmlns:a16="http://schemas.microsoft.com/office/drawing/2014/main" id="{17F750A5-E55C-48EC-BFE1-0E88C49E93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a:p>
        </p:txBody>
      </p:sp>
      <p:sp>
        <p:nvSpPr>
          <p:cNvPr id="8196" name="Espace réservé du numéro de diapositive 3">
            <a:extLst>
              <a:ext uri="{FF2B5EF4-FFF2-40B4-BE49-F238E27FC236}">
                <a16:creationId xmlns:a16="http://schemas.microsoft.com/office/drawing/2014/main" id="{D05D47FB-D6EF-440D-8CB4-136032ED2D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D26CD9-DDCC-4270-9866-F771E6A81DBF}" type="slidenum">
              <a:rPr lang="fr-FR" altLang="fr-FR" smtClean="0"/>
              <a:pPr/>
              <a:t>1</a:t>
            </a:fld>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2331D90F-B028-4942-89DF-3FB491AEF001}"/>
              </a:ext>
            </a:extLst>
          </p:cNvPr>
          <p:cNvSpPr>
            <a:spLocks noGrp="1"/>
          </p:cNvSpPr>
          <p:nvPr>
            <p:ph type="dt" sz="half" idx="10"/>
          </p:nvPr>
        </p:nvSpPr>
        <p:spPr/>
        <p:txBody>
          <a:bodyPr/>
          <a:lstStyle>
            <a:lvl1pPr>
              <a:defRPr/>
            </a:lvl1pPr>
          </a:lstStyle>
          <a:p>
            <a:pPr>
              <a:defRPr/>
            </a:pPr>
            <a:r>
              <a:rPr lang="fr-FR"/>
              <a:t>24/04/2017</a:t>
            </a:r>
          </a:p>
        </p:txBody>
      </p:sp>
      <p:sp>
        <p:nvSpPr>
          <p:cNvPr id="5" name="Espace réservé du pied de page 4">
            <a:extLst>
              <a:ext uri="{FF2B5EF4-FFF2-40B4-BE49-F238E27FC236}">
                <a16:creationId xmlns:a16="http://schemas.microsoft.com/office/drawing/2014/main" id="{D76D1EC7-163F-4456-AB4E-C81AB59D2625}"/>
              </a:ext>
            </a:extLst>
          </p:cNvPr>
          <p:cNvSpPr>
            <a:spLocks noGrp="1"/>
          </p:cNvSpPr>
          <p:nvPr>
            <p:ph type="ftr" sz="quarter" idx="11"/>
          </p:nvPr>
        </p:nvSpPr>
        <p:spPr/>
        <p:txBody>
          <a:bodyPr/>
          <a:lstStyle>
            <a:lvl1pPr>
              <a:defRPr/>
            </a:lvl1pPr>
          </a:lstStyle>
          <a:p>
            <a:pPr>
              <a:defRPr/>
            </a:pPr>
            <a:r>
              <a:rPr lang="fr-FR"/>
              <a:t>Marc MICHEL M2TECH</a:t>
            </a:r>
          </a:p>
        </p:txBody>
      </p:sp>
      <p:sp>
        <p:nvSpPr>
          <p:cNvPr id="6" name="Espace réservé du numéro de diapositive 5">
            <a:extLst>
              <a:ext uri="{FF2B5EF4-FFF2-40B4-BE49-F238E27FC236}">
                <a16:creationId xmlns:a16="http://schemas.microsoft.com/office/drawing/2014/main" id="{2CD159B0-660F-493A-8CE5-E8F36FCED858}"/>
              </a:ext>
            </a:extLst>
          </p:cNvPr>
          <p:cNvSpPr>
            <a:spLocks noGrp="1"/>
          </p:cNvSpPr>
          <p:nvPr>
            <p:ph type="sldNum" sz="quarter" idx="12"/>
          </p:nvPr>
        </p:nvSpPr>
        <p:spPr/>
        <p:txBody>
          <a:bodyPr/>
          <a:lstStyle>
            <a:lvl1pPr>
              <a:defRPr/>
            </a:lvl1pPr>
          </a:lstStyle>
          <a:p>
            <a:pPr>
              <a:defRPr/>
            </a:pPr>
            <a:fld id="{3E09E375-A44B-4D6F-AA06-9168C5F138AD}" type="slidenum">
              <a:rPr lang="fr-FR" altLang="fr-FR"/>
              <a:pPr>
                <a:defRPr/>
              </a:pPr>
              <a:t>‹#›</a:t>
            </a:fld>
            <a:endParaRPr lang="fr-FR" altLang="fr-FR"/>
          </a:p>
        </p:txBody>
      </p:sp>
    </p:spTree>
    <p:extLst>
      <p:ext uri="{BB962C8B-B14F-4D97-AF65-F5344CB8AC3E}">
        <p14:creationId xmlns:p14="http://schemas.microsoft.com/office/powerpoint/2010/main" val="293686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48257A-5C00-4C40-9640-12007D064EC7}"/>
              </a:ext>
            </a:extLst>
          </p:cNvPr>
          <p:cNvSpPr>
            <a:spLocks noGrp="1"/>
          </p:cNvSpPr>
          <p:nvPr>
            <p:ph type="dt" sz="half" idx="10"/>
          </p:nvPr>
        </p:nvSpPr>
        <p:spPr/>
        <p:txBody>
          <a:bodyPr/>
          <a:lstStyle>
            <a:lvl1pPr>
              <a:defRPr/>
            </a:lvl1pPr>
          </a:lstStyle>
          <a:p>
            <a:pPr>
              <a:defRPr/>
            </a:pPr>
            <a:r>
              <a:rPr lang="fr-FR"/>
              <a:t>24/04/2017</a:t>
            </a:r>
          </a:p>
        </p:txBody>
      </p:sp>
      <p:sp>
        <p:nvSpPr>
          <p:cNvPr id="5" name="Espace réservé du pied de page 4">
            <a:extLst>
              <a:ext uri="{FF2B5EF4-FFF2-40B4-BE49-F238E27FC236}">
                <a16:creationId xmlns:a16="http://schemas.microsoft.com/office/drawing/2014/main" id="{9E79B45F-FA09-4374-BB64-67C0094228FA}"/>
              </a:ext>
            </a:extLst>
          </p:cNvPr>
          <p:cNvSpPr>
            <a:spLocks noGrp="1"/>
          </p:cNvSpPr>
          <p:nvPr>
            <p:ph type="ftr" sz="quarter" idx="11"/>
          </p:nvPr>
        </p:nvSpPr>
        <p:spPr/>
        <p:txBody>
          <a:bodyPr/>
          <a:lstStyle>
            <a:lvl1pPr>
              <a:defRPr/>
            </a:lvl1pPr>
          </a:lstStyle>
          <a:p>
            <a:pPr>
              <a:defRPr/>
            </a:pPr>
            <a:r>
              <a:rPr lang="fr-FR"/>
              <a:t>Marc MICHEL M2TECH</a:t>
            </a:r>
          </a:p>
        </p:txBody>
      </p:sp>
      <p:sp>
        <p:nvSpPr>
          <p:cNvPr id="6" name="Espace réservé du numéro de diapositive 5">
            <a:extLst>
              <a:ext uri="{FF2B5EF4-FFF2-40B4-BE49-F238E27FC236}">
                <a16:creationId xmlns:a16="http://schemas.microsoft.com/office/drawing/2014/main" id="{138FC1C0-716E-4A75-A4DF-E4FE0ACD6653}"/>
              </a:ext>
            </a:extLst>
          </p:cNvPr>
          <p:cNvSpPr>
            <a:spLocks noGrp="1"/>
          </p:cNvSpPr>
          <p:nvPr>
            <p:ph type="sldNum" sz="quarter" idx="12"/>
          </p:nvPr>
        </p:nvSpPr>
        <p:spPr/>
        <p:txBody>
          <a:bodyPr/>
          <a:lstStyle>
            <a:lvl1pPr>
              <a:defRPr/>
            </a:lvl1pPr>
          </a:lstStyle>
          <a:p>
            <a:pPr>
              <a:defRPr/>
            </a:pPr>
            <a:fld id="{2F844BED-5118-4CBC-8450-6648D47FB53F}" type="slidenum">
              <a:rPr lang="fr-FR" altLang="fr-FR"/>
              <a:pPr>
                <a:defRPr/>
              </a:pPr>
              <a:t>‹#›</a:t>
            </a:fld>
            <a:endParaRPr lang="fr-FR" altLang="fr-FR"/>
          </a:p>
        </p:txBody>
      </p:sp>
    </p:spTree>
    <p:extLst>
      <p:ext uri="{BB962C8B-B14F-4D97-AF65-F5344CB8AC3E}">
        <p14:creationId xmlns:p14="http://schemas.microsoft.com/office/powerpoint/2010/main" val="60306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507EC8-494E-4FB0-A21B-9D4AF6128594}"/>
              </a:ext>
            </a:extLst>
          </p:cNvPr>
          <p:cNvSpPr>
            <a:spLocks noGrp="1"/>
          </p:cNvSpPr>
          <p:nvPr>
            <p:ph type="dt" sz="half" idx="10"/>
          </p:nvPr>
        </p:nvSpPr>
        <p:spPr/>
        <p:txBody>
          <a:bodyPr/>
          <a:lstStyle>
            <a:lvl1pPr>
              <a:defRPr/>
            </a:lvl1pPr>
          </a:lstStyle>
          <a:p>
            <a:pPr>
              <a:defRPr/>
            </a:pPr>
            <a:r>
              <a:rPr lang="fr-FR"/>
              <a:t>24/04/2017</a:t>
            </a:r>
          </a:p>
        </p:txBody>
      </p:sp>
      <p:sp>
        <p:nvSpPr>
          <p:cNvPr id="5" name="Espace réservé du pied de page 4">
            <a:extLst>
              <a:ext uri="{FF2B5EF4-FFF2-40B4-BE49-F238E27FC236}">
                <a16:creationId xmlns:a16="http://schemas.microsoft.com/office/drawing/2014/main" id="{BC99AE73-150E-402F-8773-0D2FCB60A2A9}"/>
              </a:ext>
            </a:extLst>
          </p:cNvPr>
          <p:cNvSpPr>
            <a:spLocks noGrp="1"/>
          </p:cNvSpPr>
          <p:nvPr>
            <p:ph type="ftr" sz="quarter" idx="11"/>
          </p:nvPr>
        </p:nvSpPr>
        <p:spPr/>
        <p:txBody>
          <a:bodyPr/>
          <a:lstStyle>
            <a:lvl1pPr>
              <a:defRPr/>
            </a:lvl1pPr>
          </a:lstStyle>
          <a:p>
            <a:pPr>
              <a:defRPr/>
            </a:pPr>
            <a:r>
              <a:rPr lang="fr-FR"/>
              <a:t>Marc MICHEL M2TECH</a:t>
            </a:r>
          </a:p>
        </p:txBody>
      </p:sp>
      <p:sp>
        <p:nvSpPr>
          <p:cNvPr id="6" name="Espace réservé du numéro de diapositive 5">
            <a:extLst>
              <a:ext uri="{FF2B5EF4-FFF2-40B4-BE49-F238E27FC236}">
                <a16:creationId xmlns:a16="http://schemas.microsoft.com/office/drawing/2014/main" id="{36D8CD95-607C-4BA4-9DFC-F10D65D524AF}"/>
              </a:ext>
            </a:extLst>
          </p:cNvPr>
          <p:cNvSpPr>
            <a:spLocks noGrp="1"/>
          </p:cNvSpPr>
          <p:nvPr>
            <p:ph type="sldNum" sz="quarter" idx="12"/>
          </p:nvPr>
        </p:nvSpPr>
        <p:spPr/>
        <p:txBody>
          <a:bodyPr/>
          <a:lstStyle>
            <a:lvl1pPr>
              <a:defRPr/>
            </a:lvl1pPr>
          </a:lstStyle>
          <a:p>
            <a:pPr>
              <a:defRPr/>
            </a:pPr>
            <a:fld id="{12CAD532-C1B4-4C16-922F-A395CA5D7E50}" type="slidenum">
              <a:rPr lang="fr-FR" altLang="fr-FR"/>
              <a:pPr>
                <a:defRPr/>
              </a:pPr>
              <a:t>‹#›</a:t>
            </a:fld>
            <a:endParaRPr lang="fr-FR" altLang="fr-FR"/>
          </a:p>
        </p:txBody>
      </p:sp>
    </p:spTree>
    <p:extLst>
      <p:ext uri="{BB962C8B-B14F-4D97-AF65-F5344CB8AC3E}">
        <p14:creationId xmlns:p14="http://schemas.microsoft.com/office/powerpoint/2010/main" val="26458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BEFAFE-1FED-404B-9987-8DE92056844B}"/>
              </a:ext>
            </a:extLst>
          </p:cNvPr>
          <p:cNvSpPr>
            <a:spLocks noGrp="1"/>
          </p:cNvSpPr>
          <p:nvPr>
            <p:ph type="dt" sz="half" idx="10"/>
          </p:nvPr>
        </p:nvSpPr>
        <p:spPr/>
        <p:txBody>
          <a:bodyPr/>
          <a:lstStyle>
            <a:lvl1pPr>
              <a:defRPr/>
            </a:lvl1pPr>
          </a:lstStyle>
          <a:p>
            <a:pPr>
              <a:defRPr/>
            </a:pPr>
            <a:r>
              <a:rPr lang="fr-FR"/>
              <a:t>24/04/2017</a:t>
            </a:r>
          </a:p>
        </p:txBody>
      </p:sp>
      <p:sp>
        <p:nvSpPr>
          <p:cNvPr id="5" name="Espace réservé du pied de page 4">
            <a:extLst>
              <a:ext uri="{FF2B5EF4-FFF2-40B4-BE49-F238E27FC236}">
                <a16:creationId xmlns:a16="http://schemas.microsoft.com/office/drawing/2014/main" id="{75A5189E-CF12-411D-9EB4-2E823C5558DB}"/>
              </a:ext>
            </a:extLst>
          </p:cNvPr>
          <p:cNvSpPr>
            <a:spLocks noGrp="1"/>
          </p:cNvSpPr>
          <p:nvPr>
            <p:ph type="ftr" sz="quarter" idx="11"/>
          </p:nvPr>
        </p:nvSpPr>
        <p:spPr/>
        <p:txBody>
          <a:bodyPr/>
          <a:lstStyle>
            <a:lvl1pPr>
              <a:defRPr/>
            </a:lvl1pPr>
          </a:lstStyle>
          <a:p>
            <a:pPr>
              <a:defRPr/>
            </a:pPr>
            <a:r>
              <a:rPr lang="fr-FR"/>
              <a:t>Marc MICHEL M2TECH</a:t>
            </a:r>
          </a:p>
        </p:txBody>
      </p:sp>
      <p:sp>
        <p:nvSpPr>
          <p:cNvPr id="6" name="Espace réservé du numéro de diapositive 5">
            <a:extLst>
              <a:ext uri="{FF2B5EF4-FFF2-40B4-BE49-F238E27FC236}">
                <a16:creationId xmlns:a16="http://schemas.microsoft.com/office/drawing/2014/main" id="{ECE4167B-41F1-4AA1-9288-FA506690A538}"/>
              </a:ext>
            </a:extLst>
          </p:cNvPr>
          <p:cNvSpPr>
            <a:spLocks noGrp="1"/>
          </p:cNvSpPr>
          <p:nvPr>
            <p:ph type="sldNum" sz="quarter" idx="12"/>
          </p:nvPr>
        </p:nvSpPr>
        <p:spPr/>
        <p:txBody>
          <a:bodyPr/>
          <a:lstStyle>
            <a:lvl1pPr>
              <a:defRPr/>
            </a:lvl1pPr>
          </a:lstStyle>
          <a:p>
            <a:pPr>
              <a:defRPr/>
            </a:pPr>
            <a:fld id="{A1636CDD-503D-4EE4-9F29-595855778847}" type="slidenum">
              <a:rPr lang="fr-FR" altLang="fr-FR"/>
              <a:pPr>
                <a:defRPr/>
              </a:pPr>
              <a:t>‹#›</a:t>
            </a:fld>
            <a:endParaRPr lang="fr-FR" altLang="fr-FR"/>
          </a:p>
        </p:txBody>
      </p:sp>
    </p:spTree>
    <p:extLst>
      <p:ext uri="{BB962C8B-B14F-4D97-AF65-F5344CB8AC3E}">
        <p14:creationId xmlns:p14="http://schemas.microsoft.com/office/powerpoint/2010/main" val="157823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5889A77-FD7A-4D01-BFEE-4A448FFA3CCE}"/>
              </a:ext>
            </a:extLst>
          </p:cNvPr>
          <p:cNvSpPr>
            <a:spLocks noGrp="1"/>
          </p:cNvSpPr>
          <p:nvPr>
            <p:ph type="dt" sz="half" idx="10"/>
          </p:nvPr>
        </p:nvSpPr>
        <p:spPr/>
        <p:txBody>
          <a:bodyPr/>
          <a:lstStyle>
            <a:lvl1pPr>
              <a:defRPr/>
            </a:lvl1pPr>
          </a:lstStyle>
          <a:p>
            <a:pPr>
              <a:defRPr/>
            </a:pPr>
            <a:r>
              <a:rPr lang="fr-FR"/>
              <a:t>24/04/2017</a:t>
            </a:r>
          </a:p>
        </p:txBody>
      </p:sp>
      <p:sp>
        <p:nvSpPr>
          <p:cNvPr id="5" name="Espace réservé du pied de page 4">
            <a:extLst>
              <a:ext uri="{FF2B5EF4-FFF2-40B4-BE49-F238E27FC236}">
                <a16:creationId xmlns:a16="http://schemas.microsoft.com/office/drawing/2014/main" id="{67056B9B-332A-4E11-9AE4-59617E9A0905}"/>
              </a:ext>
            </a:extLst>
          </p:cNvPr>
          <p:cNvSpPr>
            <a:spLocks noGrp="1"/>
          </p:cNvSpPr>
          <p:nvPr>
            <p:ph type="ftr" sz="quarter" idx="11"/>
          </p:nvPr>
        </p:nvSpPr>
        <p:spPr/>
        <p:txBody>
          <a:bodyPr/>
          <a:lstStyle>
            <a:lvl1pPr>
              <a:defRPr/>
            </a:lvl1pPr>
          </a:lstStyle>
          <a:p>
            <a:pPr>
              <a:defRPr/>
            </a:pPr>
            <a:r>
              <a:rPr lang="fr-FR"/>
              <a:t>Marc MICHEL M2TECH</a:t>
            </a:r>
          </a:p>
        </p:txBody>
      </p:sp>
      <p:sp>
        <p:nvSpPr>
          <p:cNvPr id="6" name="Espace réservé du numéro de diapositive 5">
            <a:extLst>
              <a:ext uri="{FF2B5EF4-FFF2-40B4-BE49-F238E27FC236}">
                <a16:creationId xmlns:a16="http://schemas.microsoft.com/office/drawing/2014/main" id="{F3D3AA79-C207-4D51-84A9-44DDE5679EBA}"/>
              </a:ext>
            </a:extLst>
          </p:cNvPr>
          <p:cNvSpPr>
            <a:spLocks noGrp="1"/>
          </p:cNvSpPr>
          <p:nvPr>
            <p:ph type="sldNum" sz="quarter" idx="12"/>
          </p:nvPr>
        </p:nvSpPr>
        <p:spPr/>
        <p:txBody>
          <a:bodyPr/>
          <a:lstStyle>
            <a:lvl1pPr>
              <a:defRPr/>
            </a:lvl1pPr>
          </a:lstStyle>
          <a:p>
            <a:pPr>
              <a:defRPr/>
            </a:pPr>
            <a:fld id="{CD9C3E60-D8E2-4654-AB74-F3F85A8D4EFB}" type="slidenum">
              <a:rPr lang="fr-FR" altLang="fr-FR"/>
              <a:pPr>
                <a:defRPr/>
              </a:pPr>
              <a:t>‹#›</a:t>
            </a:fld>
            <a:endParaRPr lang="fr-FR" altLang="fr-FR"/>
          </a:p>
        </p:txBody>
      </p:sp>
    </p:spTree>
    <p:extLst>
      <p:ext uri="{BB962C8B-B14F-4D97-AF65-F5344CB8AC3E}">
        <p14:creationId xmlns:p14="http://schemas.microsoft.com/office/powerpoint/2010/main" val="177865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A02D11A3-A99B-460F-9EEA-4D1EF67D37C8}"/>
              </a:ext>
            </a:extLst>
          </p:cNvPr>
          <p:cNvSpPr>
            <a:spLocks noGrp="1"/>
          </p:cNvSpPr>
          <p:nvPr>
            <p:ph type="dt" sz="half" idx="10"/>
          </p:nvPr>
        </p:nvSpPr>
        <p:spPr/>
        <p:txBody>
          <a:bodyPr/>
          <a:lstStyle>
            <a:lvl1pPr>
              <a:defRPr/>
            </a:lvl1pPr>
          </a:lstStyle>
          <a:p>
            <a:pPr>
              <a:defRPr/>
            </a:pPr>
            <a:r>
              <a:rPr lang="fr-FR"/>
              <a:t>24/04/2017</a:t>
            </a:r>
          </a:p>
        </p:txBody>
      </p:sp>
      <p:sp>
        <p:nvSpPr>
          <p:cNvPr id="6" name="Espace réservé du pied de page 4">
            <a:extLst>
              <a:ext uri="{FF2B5EF4-FFF2-40B4-BE49-F238E27FC236}">
                <a16:creationId xmlns:a16="http://schemas.microsoft.com/office/drawing/2014/main" id="{266C7AC0-9519-443B-A9B8-89AA86BFE25B}"/>
              </a:ext>
            </a:extLst>
          </p:cNvPr>
          <p:cNvSpPr>
            <a:spLocks noGrp="1"/>
          </p:cNvSpPr>
          <p:nvPr>
            <p:ph type="ftr" sz="quarter" idx="11"/>
          </p:nvPr>
        </p:nvSpPr>
        <p:spPr/>
        <p:txBody>
          <a:bodyPr/>
          <a:lstStyle>
            <a:lvl1pPr>
              <a:defRPr/>
            </a:lvl1pPr>
          </a:lstStyle>
          <a:p>
            <a:pPr>
              <a:defRPr/>
            </a:pPr>
            <a:r>
              <a:rPr lang="fr-FR"/>
              <a:t>Marc MICHEL M2TECH</a:t>
            </a:r>
          </a:p>
        </p:txBody>
      </p:sp>
      <p:sp>
        <p:nvSpPr>
          <p:cNvPr id="7" name="Espace réservé du numéro de diapositive 5">
            <a:extLst>
              <a:ext uri="{FF2B5EF4-FFF2-40B4-BE49-F238E27FC236}">
                <a16:creationId xmlns:a16="http://schemas.microsoft.com/office/drawing/2014/main" id="{D80FD049-9861-4A8D-87DB-4560221762D3}"/>
              </a:ext>
            </a:extLst>
          </p:cNvPr>
          <p:cNvSpPr>
            <a:spLocks noGrp="1"/>
          </p:cNvSpPr>
          <p:nvPr>
            <p:ph type="sldNum" sz="quarter" idx="12"/>
          </p:nvPr>
        </p:nvSpPr>
        <p:spPr/>
        <p:txBody>
          <a:bodyPr/>
          <a:lstStyle>
            <a:lvl1pPr>
              <a:defRPr/>
            </a:lvl1pPr>
          </a:lstStyle>
          <a:p>
            <a:pPr>
              <a:defRPr/>
            </a:pPr>
            <a:fld id="{BED7FD7A-78BE-492A-96F6-24CE224768A3}" type="slidenum">
              <a:rPr lang="fr-FR" altLang="fr-FR"/>
              <a:pPr>
                <a:defRPr/>
              </a:pPr>
              <a:t>‹#›</a:t>
            </a:fld>
            <a:endParaRPr lang="fr-FR" altLang="fr-FR"/>
          </a:p>
        </p:txBody>
      </p:sp>
    </p:spTree>
    <p:extLst>
      <p:ext uri="{BB962C8B-B14F-4D97-AF65-F5344CB8AC3E}">
        <p14:creationId xmlns:p14="http://schemas.microsoft.com/office/powerpoint/2010/main" val="221542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DF330C00-E5C4-4E40-A156-D7496EA8341C}"/>
              </a:ext>
            </a:extLst>
          </p:cNvPr>
          <p:cNvSpPr>
            <a:spLocks noGrp="1"/>
          </p:cNvSpPr>
          <p:nvPr>
            <p:ph type="dt" sz="half" idx="10"/>
          </p:nvPr>
        </p:nvSpPr>
        <p:spPr/>
        <p:txBody>
          <a:bodyPr/>
          <a:lstStyle>
            <a:lvl1pPr>
              <a:defRPr/>
            </a:lvl1pPr>
          </a:lstStyle>
          <a:p>
            <a:pPr>
              <a:defRPr/>
            </a:pPr>
            <a:r>
              <a:rPr lang="fr-FR"/>
              <a:t>24/04/2017</a:t>
            </a:r>
          </a:p>
        </p:txBody>
      </p:sp>
      <p:sp>
        <p:nvSpPr>
          <p:cNvPr id="8" name="Espace réservé du pied de page 4">
            <a:extLst>
              <a:ext uri="{FF2B5EF4-FFF2-40B4-BE49-F238E27FC236}">
                <a16:creationId xmlns:a16="http://schemas.microsoft.com/office/drawing/2014/main" id="{1A66F50C-D1D0-47E5-8D4A-2A268C665E10}"/>
              </a:ext>
            </a:extLst>
          </p:cNvPr>
          <p:cNvSpPr>
            <a:spLocks noGrp="1"/>
          </p:cNvSpPr>
          <p:nvPr>
            <p:ph type="ftr" sz="quarter" idx="11"/>
          </p:nvPr>
        </p:nvSpPr>
        <p:spPr/>
        <p:txBody>
          <a:bodyPr/>
          <a:lstStyle>
            <a:lvl1pPr>
              <a:defRPr/>
            </a:lvl1pPr>
          </a:lstStyle>
          <a:p>
            <a:pPr>
              <a:defRPr/>
            </a:pPr>
            <a:r>
              <a:rPr lang="fr-FR"/>
              <a:t>Marc MICHEL M2TECH</a:t>
            </a:r>
          </a:p>
        </p:txBody>
      </p:sp>
      <p:sp>
        <p:nvSpPr>
          <p:cNvPr id="9" name="Espace réservé du numéro de diapositive 5">
            <a:extLst>
              <a:ext uri="{FF2B5EF4-FFF2-40B4-BE49-F238E27FC236}">
                <a16:creationId xmlns:a16="http://schemas.microsoft.com/office/drawing/2014/main" id="{33E73962-0E76-4989-8409-4DC18E2D159E}"/>
              </a:ext>
            </a:extLst>
          </p:cNvPr>
          <p:cNvSpPr>
            <a:spLocks noGrp="1"/>
          </p:cNvSpPr>
          <p:nvPr>
            <p:ph type="sldNum" sz="quarter" idx="12"/>
          </p:nvPr>
        </p:nvSpPr>
        <p:spPr/>
        <p:txBody>
          <a:bodyPr/>
          <a:lstStyle>
            <a:lvl1pPr>
              <a:defRPr/>
            </a:lvl1pPr>
          </a:lstStyle>
          <a:p>
            <a:pPr>
              <a:defRPr/>
            </a:pPr>
            <a:fld id="{DCEF8AA6-A0C3-4C65-915A-8AFE19A56A1E}" type="slidenum">
              <a:rPr lang="fr-FR" altLang="fr-FR"/>
              <a:pPr>
                <a:defRPr/>
              </a:pPr>
              <a:t>‹#›</a:t>
            </a:fld>
            <a:endParaRPr lang="fr-FR" altLang="fr-FR"/>
          </a:p>
        </p:txBody>
      </p:sp>
    </p:spTree>
    <p:extLst>
      <p:ext uri="{BB962C8B-B14F-4D97-AF65-F5344CB8AC3E}">
        <p14:creationId xmlns:p14="http://schemas.microsoft.com/office/powerpoint/2010/main" val="125453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3">
            <a:extLst>
              <a:ext uri="{FF2B5EF4-FFF2-40B4-BE49-F238E27FC236}">
                <a16:creationId xmlns:a16="http://schemas.microsoft.com/office/drawing/2014/main" id="{F3205E69-56C3-4CC0-9823-9A53A2FEDD86}"/>
              </a:ext>
            </a:extLst>
          </p:cNvPr>
          <p:cNvSpPr>
            <a:spLocks noGrp="1"/>
          </p:cNvSpPr>
          <p:nvPr>
            <p:ph type="dt" sz="half" idx="10"/>
          </p:nvPr>
        </p:nvSpPr>
        <p:spPr/>
        <p:txBody>
          <a:bodyPr/>
          <a:lstStyle>
            <a:lvl1pPr>
              <a:defRPr/>
            </a:lvl1pPr>
          </a:lstStyle>
          <a:p>
            <a:pPr>
              <a:defRPr/>
            </a:pPr>
            <a:r>
              <a:rPr lang="fr-FR"/>
              <a:t>24/04/2017</a:t>
            </a:r>
          </a:p>
        </p:txBody>
      </p:sp>
      <p:sp>
        <p:nvSpPr>
          <p:cNvPr id="4" name="Espace réservé du pied de page 4">
            <a:extLst>
              <a:ext uri="{FF2B5EF4-FFF2-40B4-BE49-F238E27FC236}">
                <a16:creationId xmlns:a16="http://schemas.microsoft.com/office/drawing/2014/main" id="{D2565F55-9B46-4F7D-94D9-A0C068E880A3}"/>
              </a:ext>
            </a:extLst>
          </p:cNvPr>
          <p:cNvSpPr>
            <a:spLocks noGrp="1"/>
          </p:cNvSpPr>
          <p:nvPr>
            <p:ph type="ftr" sz="quarter" idx="11"/>
          </p:nvPr>
        </p:nvSpPr>
        <p:spPr/>
        <p:txBody>
          <a:bodyPr/>
          <a:lstStyle>
            <a:lvl1pPr>
              <a:defRPr/>
            </a:lvl1pPr>
          </a:lstStyle>
          <a:p>
            <a:pPr>
              <a:defRPr/>
            </a:pPr>
            <a:r>
              <a:rPr lang="fr-FR"/>
              <a:t>Marc MICHEL M2TECH</a:t>
            </a:r>
          </a:p>
        </p:txBody>
      </p:sp>
      <p:sp>
        <p:nvSpPr>
          <p:cNvPr id="5" name="Espace réservé du numéro de diapositive 5">
            <a:extLst>
              <a:ext uri="{FF2B5EF4-FFF2-40B4-BE49-F238E27FC236}">
                <a16:creationId xmlns:a16="http://schemas.microsoft.com/office/drawing/2014/main" id="{2209CD49-FC12-4A60-9C86-872961D29075}"/>
              </a:ext>
            </a:extLst>
          </p:cNvPr>
          <p:cNvSpPr>
            <a:spLocks noGrp="1"/>
          </p:cNvSpPr>
          <p:nvPr>
            <p:ph type="sldNum" sz="quarter" idx="12"/>
          </p:nvPr>
        </p:nvSpPr>
        <p:spPr/>
        <p:txBody>
          <a:bodyPr/>
          <a:lstStyle>
            <a:lvl1pPr>
              <a:defRPr/>
            </a:lvl1pPr>
          </a:lstStyle>
          <a:p>
            <a:pPr>
              <a:defRPr/>
            </a:pPr>
            <a:fld id="{D2848E6C-8BAB-4ABD-BDC1-679BE2BDEABF}" type="slidenum">
              <a:rPr lang="fr-FR" altLang="fr-FR"/>
              <a:pPr>
                <a:defRPr/>
              </a:pPr>
              <a:t>‹#›</a:t>
            </a:fld>
            <a:endParaRPr lang="fr-FR" altLang="fr-FR"/>
          </a:p>
        </p:txBody>
      </p:sp>
    </p:spTree>
    <p:extLst>
      <p:ext uri="{BB962C8B-B14F-4D97-AF65-F5344CB8AC3E}">
        <p14:creationId xmlns:p14="http://schemas.microsoft.com/office/powerpoint/2010/main" val="39180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FF0B25F9-7F33-4417-AFB7-0B7E63007D87}"/>
              </a:ext>
            </a:extLst>
          </p:cNvPr>
          <p:cNvSpPr>
            <a:spLocks noGrp="1"/>
          </p:cNvSpPr>
          <p:nvPr>
            <p:ph type="dt" sz="half" idx="10"/>
          </p:nvPr>
        </p:nvSpPr>
        <p:spPr/>
        <p:txBody>
          <a:bodyPr/>
          <a:lstStyle>
            <a:lvl1pPr>
              <a:defRPr/>
            </a:lvl1pPr>
          </a:lstStyle>
          <a:p>
            <a:pPr>
              <a:defRPr/>
            </a:pPr>
            <a:r>
              <a:rPr lang="fr-FR"/>
              <a:t>24/04/2017</a:t>
            </a:r>
          </a:p>
        </p:txBody>
      </p:sp>
      <p:sp>
        <p:nvSpPr>
          <p:cNvPr id="3" name="Espace réservé du pied de page 4">
            <a:extLst>
              <a:ext uri="{FF2B5EF4-FFF2-40B4-BE49-F238E27FC236}">
                <a16:creationId xmlns:a16="http://schemas.microsoft.com/office/drawing/2014/main" id="{0EFC1828-C6F9-40D5-A916-BF90DF05637A}"/>
              </a:ext>
            </a:extLst>
          </p:cNvPr>
          <p:cNvSpPr>
            <a:spLocks noGrp="1"/>
          </p:cNvSpPr>
          <p:nvPr>
            <p:ph type="ftr" sz="quarter" idx="11"/>
          </p:nvPr>
        </p:nvSpPr>
        <p:spPr/>
        <p:txBody>
          <a:bodyPr/>
          <a:lstStyle>
            <a:lvl1pPr>
              <a:defRPr/>
            </a:lvl1pPr>
          </a:lstStyle>
          <a:p>
            <a:pPr>
              <a:defRPr/>
            </a:pPr>
            <a:r>
              <a:rPr lang="fr-FR"/>
              <a:t>Marc MICHEL M2TECH</a:t>
            </a:r>
          </a:p>
        </p:txBody>
      </p:sp>
      <p:sp>
        <p:nvSpPr>
          <p:cNvPr id="4" name="Espace réservé du numéro de diapositive 5">
            <a:extLst>
              <a:ext uri="{FF2B5EF4-FFF2-40B4-BE49-F238E27FC236}">
                <a16:creationId xmlns:a16="http://schemas.microsoft.com/office/drawing/2014/main" id="{8546490C-1F06-40D5-ABD3-CA984F8E51F9}"/>
              </a:ext>
            </a:extLst>
          </p:cNvPr>
          <p:cNvSpPr>
            <a:spLocks noGrp="1"/>
          </p:cNvSpPr>
          <p:nvPr>
            <p:ph type="sldNum" sz="quarter" idx="12"/>
          </p:nvPr>
        </p:nvSpPr>
        <p:spPr/>
        <p:txBody>
          <a:bodyPr/>
          <a:lstStyle>
            <a:lvl1pPr>
              <a:defRPr/>
            </a:lvl1pPr>
          </a:lstStyle>
          <a:p>
            <a:pPr>
              <a:defRPr/>
            </a:pPr>
            <a:fld id="{25188FFD-5533-4CC3-A697-D02DC5ECAA52}" type="slidenum">
              <a:rPr lang="fr-FR" altLang="fr-FR"/>
              <a:pPr>
                <a:defRPr/>
              </a:pPr>
              <a:t>‹#›</a:t>
            </a:fld>
            <a:endParaRPr lang="fr-FR" altLang="fr-FR"/>
          </a:p>
        </p:txBody>
      </p:sp>
    </p:spTree>
    <p:extLst>
      <p:ext uri="{BB962C8B-B14F-4D97-AF65-F5344CB8AC3E}">
        <p14:creationId xmlns:p14="http://schemas.microsoft.com/office/powerpoint/2010/main" val="178303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74BDCD47-7A31-4E85-9E2D-16F667A03183}"/>
              </a:ext>
            </a:extLst>
          </p:cNvPr>
          <p:cNvSpPr>
            <a:spLocks noGrp="1"/>
          </p:cNvSpPr>
          <p:nvPr>
            <p:ph type="dt" sz="half" idx="10"/>
          </p:nvPr>
        </p:nvSpPr>
        <p:spPr/>
        <p:txBody>
          <a:bodyPr/>
          <a:lstStyle>
            <a:lvl1pPr>
              <a:defRPr/>
            </a:lvl1pPr>
          </a:lstStyle>
          <a:p>
            <a:pPr>
              <a:defRPr/>
            </a:pPr>
            <a:r>
              <a:rPr lang="fr-FR"/>
              <a:t>24/04/2017</a:t>
            </a:r>
          </a:p>
        </p:txBody>
      </p:sp>
      <p:sp>
        <p:nvSpPr>
          <p:cNvPr id="6" name="Espace réservé du pied de page 4">
            <a:extLst>
              <a:ext uri="{FF2B5EF4-FFF2-40B4-BE49-F238E27FC236}">
                <a16:creationId xmlns:a16="http://schemas.microsoft.com/office/drawing/2014/main" id="{CA9E8CE8-F529-4BC7-940E-7E80A2A8E525}"/>
              </a:ext>
            </a:extLst>
          </p:cNvPr>
          <p:cNvSpPr>
            <a:spLocks noGrp="1"/>
          </p:cNvSpPr>
          <p:nvPr>
            <p:ph type="ftr" sz="quarter" idx="11"/>
          </p:nvPr>
        </p:nvSpPr>
        <p:spPr/>
        <p:txBody>
          <a:bodyPr/>
          <a:lstStyle>
            <a:lvl1pPr>
              <a:defRPr/>
            </a:lvl1pPr>
          </a:lstStyle>
          <a:p>
            <a:pPr>
              <a:defRPr/>
            </a:pPr>
            <a:r>
              <a:rPr lang="fr-FR"/>
              <a:t>Marc MICHEL M2TECH</a:t>
            </a:r>
          </a:p>
        </p:txBody>
      </p:sp>
      <p:sp>
        <p:nvSpPr>
          <p:cNvPr id="7" name="Espace réservé du numéro de diapositive 5">
            <a:extLst>
              <a:ext uri="{FF2B5EF4-FFF2-40B4-BE49-F238E27FC236}">
                <a16:creationId xmlns:a16="http://schemas.microsoft.com/office/drawing/2014/main" id="{22B67AFB-2CB6-40E2-BCB1-D74AC3AA72B0}"/>
              </a:ext>
            </a:extLst>
          </p:cNvPr>
          <p:cNvSpPr>
            <a:spLocks noGrp="1"/>
          </p:cNvSpPr>
          <p:nvPr>
            <p:ph type="sldNum" sz="quarter" idx="12"/>
          </p:nvPr>
        </p:nvSpPr>
        <p:spPr/>
        <p:txBody>
          <a:bodyPr/>
          <a:lstStyle>
            <a:lvl1pPr>
              <a:defRPr/>
            </a:lvl1pPr>
          </a:lstStyle>
          <a:p>
            <a:pPr>
              <a:defRPr/>
            </a:pPr>
            <a:fld id="{E19B4CC8-5809-4E87-8B55-9858C07B18B8}" type="slidenum">
              <a:rPr lang="fr-FR" altLang="fr-FR"/>
              <a:pPr>
                <a:defRPr/>
              </a:pPr>
              <a:t>‹#›</a:t>
            </a:fld>
            <a:endParaRPr lang="fr-FR" altLang="fr-FR"/>
          </a:p>
        </p:txBody>
      </p:sp>
    </p:spTree>
    <p:extLst>
      <p:ext uri="{BB962C8B-B14F-4D97-AF65-F5344CB8AC3E}">
        <p14:creationId xmlns:p14="http://schemas.microsoft.com/office/powerpoint/2010/main" val="327401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8F1FF692-821B-425C-A6C5-E8A95FB42E71}"/>
              </a:ext>
            </a:extLst>
          </p:cNvPr>
          <p:cNvSpPr>
            <a:spLocks noGrp="1"/>
          </p:cNvSpPr>
          <p:nvPr>
            <p:ph type="dt" sz="half" idx="10"/>
          </p:nvPr>
        </p:nvSpPr>
        <p:spPr/>
        <p:txBody>
          <a:bodyPr/>
          <a:lstStyle>
            <a:lvl1pPr>
              <a:defRPr/>
            </a:lvl1pPr>
          </a:lstStyle>
          <a:p>
            <a:pPr>
              <a:defRPr/>
            </a:pPr>
            <a:r>
              <a:rPr lang="fr-FR"/>
              <a:t>24/04/2017</a:t>
            </a:r>
          </a:p>
        </p:txBody>
      </p:sp>
      <p:sp>
        <p:nvSpPr>
          <p:cNvPr id="6" name="Espace réservé du pied de page 4">
            <a:extLst>
              <a:ext uri="{FF2B5EF4-FFF2-40B4-BE49-F238E27FC236}">
                <a16:creationId xmlns:a16="http://schemas.microsoft.com/office/drawing/2014/main" id="{72AEF3F9-82E0-4B29-A095-1C229DF3F07A}"/>
              </a:ext>
            </a:extLst>
          </p:cNvPr>
          <p:cNvSpPr>
            <a:spLocks noGrp="1"/>
          </p:cNvSpPr>
          <p:nvPr>
            <p:ph type="ftr" sz="quarter" idx="11"/>
          </p:nvPr>
        </p:nvSpPr>
        <p:spPr/>
        <p:txBody>
          <a:bodyPr/>
          <a:lstStyle>
            <a:lvl1pPr>
              <a:defRPr/>
            </a:lvl1pPr>
          </a:lstStyle>
          <a:p>
            <a:pPr>
              <a:defRPr/>
            </a:pPr>
            <a:r>
              <a:rPr lang="fr-FR"/>
              <a:t>Marc MICHEL M2TECH</a:t>
            </a:r>
          </a:p>
        </p:txBody>
      </p:sp>
      <p:sp>
        <p:nvSpPr>
          <p:cNvPr id="7" name="Espace réservé du numéro de diapositive 5">
            <a:extLst>
              <a:ext uri="{FF2B5EF4-FFF2-40B4-BE49-F238E27FC236}">
                <a16:creationId xmlns:a16="http://schemas.microsoft.com/office/drawing/2014/main" id="{71850EE6-7306-4CD9-B3CF-1DBA9F0678FE}"/>
              </a:ext>
            </a:extLst>
          </p:cNvPr>
          <p:cNvSpPr>
            <a:spLocks noGrp="1"/>
          </p:cNvSpPr>
          <p:nvPr>
            <p:ph type="sldNum" sz="quarter" idx="12"/>
          </p:nvPr>
        </p:nvSpPr>
        <p:spPr/>
        <p:txBody>
          <a:bodyPr/>
          <a:lstStyle>
            <a:lvl1pPr>
              <a:defRPr/>
            </a:lvl1pPr>
          </a:lstStyle>
          <a:p>
            <a:pPr>
              <a:defRPr/>
            </a:pPr>
            <a:fld id="{541F2722-5062-4655-8149-2F6C44849774}" type="slidenum">
              <a:rPr lang="fr-FR" altLang="fr-FR"/>
              <a:pPr>
                <a:defRPr/>
              </a:pPr>
              <a:t>‹#›</a:t>
            </a:fld>
            <a:endParaRPr lang="fr-FR" altLang="fr-FR"/>
          </a:p>
        </p:txBody>
      </p:sp>
    </p:spTree>
    <p:extLst>
      <p:ext uri="{BB962C8B-B14F-4D97-AF65-F5344CB8AC3E}">
        <p14:creationId xmlns:p14="http://schemas.microsoft.com/office/powerpoint/2010/main" val="85049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6B28DF86-034E-4935-8287-D794CE50A45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1027" name="Espace réservé du texte 2">
            <a:extLst>
              <a:ext uri="{FF2B5EF4-FFF2-40B4-BE49-F238E27FC236}">
                <a16:creationId xmlns:a16="http://schemas.microsoft.com/office/drawing/2014/main" id="{3086F3F7-D1E1-4AFE-9F1A-594BEC223C3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21847880-70B0-4848-88B7-FE58C49C959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r>
              <a:rPr lang="fr-FR"/>
              <a:t>24/04/2017</a:t>
            </a:r>
          </a:p>
        </p:txBody>
      </p:sp>
      <p:sp>
        <p:nvSpPr>
          <p:cNvPr id="5" name="Espace réservé du pied de page 4">
            <a:extLst>
              <a:ext uri="{FF2B5EF4-FFF2-40B4-BE49-F238E27FC236}">
                <a16:creationId xmlns:a16="http://schemas.microsoft.com/office/drawing/2014/main" id="{4B590FD4-15E7-47BC-8DC2-0A2936DD3CA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fr-FR"/>
              <a:t>Marc MICHEL M2TECH</a:t>
            </a:r>
          </a:p>
        </p:txBody>
      </p:sp>
      <p:sp>
        <p:nvSpPr>
          <p:cNvPr id="6" name="Espace réservé du numéro de diapositive 5">
            <a:extLst>
              <a:ext uri="{FF2B5EF4-FFF2-40B4-BE49-F238E27FC236}">
                <a16:creationId xmlns:a16="http://schemas.microsoft.com/office/drawing/2014/main" id="{F995485B-5226-4AF8-BA50-0478D0C833F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554F1F2-775C-4F3B-BA91-6C17D180A0B7}" type="slidenum">
              <a:rPr lang="fr-FR" altLang="fr-FR"/>
              <a:pPr>
                <a:defRPr/>
              </a:pPr>
              <a:t>‹#›</a:t>
            </a:fld>
            <a:endParaRPr lang="fr-FR" altLang="fr-FR"/>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u pied de page 3">
            <a:extLst>
              <a:ext uri="{FF2B5EF4-FFF2-40B4-BE49-F238E27FC236}">
                <a16:creationId xmlns:a16="http://schemas.microsoft.com/office/drawing/2014/main" id="{DDC3719C-1513-46BE-8062-78E318313FFE}"/>
              </a:ext>
            </a:extLst>
          </p:cNvPr>
          <p:cNvSpPr>
            <a:spLocks noGrp="1"/>
          </p:cNvSpPr>
          <p:nvPr>
            <p:ph type="ftr" sz="quarter" idx="11"/>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fr-FR" altLang="fr-FR" sz="1200">
                <a:solidFill>
                  <a:srgbClr val="000000"/>
                </a:solidFill>
                <a:latin typeface="Arial" panose="020B0604020202020204" pitchFamily="34" charset="0"/>
                <a:cs typeface="Arial" panose="020B0604020202020204" pitchFamily="34" charset="0"/>
              </a:rPr>
              <a:t>M2TECH </a:t>
            </a:r>
          </a:p>
        </p:txBody>
      </p:sp>
      <p:sp>
        <p:nvSpPr>
          <p:cNvPr id="7171" name="Espace réservé du numéro de diapositive 4">
            <a:extLst>
              <a:ext uri="{FF2B5EF4-FFF2-40B4-BE49-F238E27FC236}">
                <a16:creationId xmlns:a16="http://schemas.microsoft.com/office/drawing/2014/main" id="{BA3A7B0C-28CF-424F-B622-293FC97678A9}"/>
              </a:ext>
            </a:extLst>
          </p:cNvPr>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fld id="{AE6F341B-5B81-4CB4-989F-60F2E83DD34C}" type="slidenum">
              <a:rPr lang="fr-FR" altLang="fr-FR" sz="1200" smtClean="0">
                <a:solidFill>
                  <a:srgbClr val="000000"/>
                </a:solidFill>
                <a:latin typeface="Arial Black" panose="020B0A04020102020204" pitchFamily="34" charset="0"/>
              </a:rPr>
              <a:pPr algn="ctr">
                <a:spcBef>
                  <a:spcPct val="0"/>
                </a:spcBef>
                <a:buFontTx/>
                <a:buNone/>
              </a:pPr>
              <a:t>1</a:t>
            </a:fld>
            <a:endParaRPr lang="fr-FR" altLang="fr-FR" sz="1200">
              <a:solidFill>
                <a:srgbClr val="000000"/>
              </a:solidFill>
              <a:latin typeface="Arial Black" panose="020B0A04020102020204" pitchFamily="34" charset="0"/>
            </a:endParaRPr>
          </a:p>
        </p:txBody>
      </p:sp>
      <p:pic>
        <p:nvPicPr>
          <p:cNvPr id="7172" name="Picture 3">
            <a:extLst>
              <a:ext uri="{FF2B5EF4-FFF2-40B4-BE49-F238E27FC236}">
                <a16:creationId xmlns:a16="http://schemas.microsoft.com/office/drawing/2014/main" id="{97E61792-21EC-427E-8817-1FA517102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90598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a:extLst>
              <a:ext uri="{FF2B5EF4-FFF2-40B4-BE49-F238E27FC236}">
                <a16:creationId xmlns:a16="http://schemas.microsoft.com/office/drawing/2014/main" id="{1AA09D81-D6AD-47F2-B98D-CB0A41C00D05}"/>
              </a:ext>
            </a:extLst>
          </p:cNvPr>
          <p:cNvSpPr txBox="1"/>
          <p:nvPr/>
        </p:nvSpPr>
        <p:spPr>
          <a:xfrm>
            <a:off x="7380312" y="836712"/>
            <a:ext cx="184731" cy="369332"/>
          </a:xfrm>
          <a:prstGeom prst="rect">
            <a:avLst/>
          </a:prstGeom>
          <a:noFill/>
        </p:spPr>
        <p:txBody>
          <a:bodyPr wrap="none" rtlCol="0">
            <a:spAutoFit/>
          </a:bodyPr>
          <a:lstStyle/>
          <a:p>
            <a:endParaRPr lang="fr-FR"/>
          </a:p>
        </p:txBody>
      </p:sp>
      <p:sp>
        <p:nvSpPr>
          <p:cNvPr id="3" name="ZoneTexte 2">
            <a:extLst>
              <a:ext uri="{FF2B5EF4-FFF2-40B4-BE49-F238E27FC236}">
                <a16:creationId xmlns:a16="http://schemas.microsoft.com/office/drawing/2014/main" id="{ACCB03A5-0B46-46D7-A9B8-3C4E2B1B23BC}"/>
              </a:ext>
            </a:extLst>
          </p:cNvPr>
          <p:cNvSpPr txBox="1"/>
          <p:nvPr/>
        </p:nvSpPr>
        <p:spPr>
          <a:xfrm>
            <a:off x="7263474" y="876140"/>
            <a:ext cx="167392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Compagnie de bus  </a:t>
            </a:r>
            <a:endParaRPr lang="fr-FR" sz="1400"/>
          </a:p>
          <a:p>
            <a:pPr marL="285750" indent="-285750">
              <a:buFont typeface="Arial"/>
              <a:buChar char="•"/>
            </a:pPr>
            <a:r>
              <a:rPr lang="fr-FR" sz="1400">
                <a:latin typeface="Arial"/>
                <a:cs typeface="Arial"/>
              </a:rPr>
              <a:t>constructeur automobiles (poids-lourds, camionnette)</a:t>
            </a:r>
          </a:p>
          <a:p>
            <a:pPr marL="285750" indent="-285750">
              <a:buFont typeface="Arial"/>
              <a:buChar char="•"/>
            </a:pPr>
            <a:r>
              <a:rPr lang="fr-FR" sz="1400">
                <a:latin typeface="Arial"/>
                <a:cs typeface="Arial"/>
              </a:rPr>
              <a:t>Propriétaires de véhicules encombrants</a:t>
            </a:r>
          </a:p>
          <a:p>
            <a:pPr marL="285750" indent="-285750">
              <a:buFont typeface="Arial"/>
              <a:buChar char="•"/>
            </a:pPr>
            <a:r>
              <a:rPr lang="fr-FR" sz="1400">
                <a:latin typeface="Arial"/>
                <a:cs typeface="Arial"/>
              </a:rPr>
              <a:t>Associations de sécurité routières</a:t>
            </a:r>
            <a:endParaRPr lang="fr-FR" sz="1400"/>
          </a:p>
        </p:txBody>
      </p:sp>
      <p:sp>
        <p:nvSpPr>
          <p:cNvPr id="4" name="ZoneTexte 3">
            <a:extLst>
              <a:ext uri="{FF2B5EF4-FFF2-40B4-BE49-F238E27FC236}">
                <a16:creationId xmlns:a16="http://schemas.microsoft.com/office/drawing/2014/main" id="{6BB45B91-1B69-4A6C-BEDF-F0FA5E358ED1}"/>
              </a:ext>
            </a:extLst>
          </p:cNvPr>
          <p:cNvSpPr txBox="1"/>
          <p:nvPr/>
        </p:nvSpPr>
        <p:spPr>
          <a:xfrm>
            <a:off x="5485801" y="3343274"/>
            <a:ext cx="15571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Fournis un kit Plug and Play</a:t>
            </a:r>
            <a:endParaRPr lang="fr-FR" sz="1400" err="1"/>
          </a:p>
        </p:txBody>
      </p:sp>
      <p:sp>
        <p:nvSpPr>
          <p:cNvPr id="5" name="ZoneTexte 4">
            <a:extLst>
              <a:ext uri="{FF2B5EF4-FFF2-40B4-BE49-F238E27FC236}">
                <a16:creationId xmlns:a16="http://schemas.microsoft.com/office/drawing/2014/main" id="{BB8F10F5-4852-4888-A0B0-673FE40F9C71}"/>
              </a:ext>
            </a:extLst>
          </p:cNvPr>
          <p:cNvSpPr txBox="1"/>
          <p:nvPr/>
        </p:nvSpPr>
        <p:spPr>
          <a:xfrm>
            <a:off x="1835627" y="757599"/>
            <a:ext cx="183945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Site internet</a:t>
            </a:r>
            <a:endParaRPr lang="fr-FR"/>
          </a:p>
          <a:p>
            <a:pPr marL="285750" indent="-285750">
              <a:buFont typeface="Arial"/>
              <a:buChar char="•"/>
            </a:pPr>
            <a:r>
              <a:rPr lang="fr-FR" sz="1400">
                <a:latin typeface="Arial"/>
                <a:cs typeface="Arial"/>
              </a:rPr>
              <a:t>Atelier sensibilisation sécurité</a:t>
            </a:r>
            <a:endParaRPr lang="fr-FR" sz="1400"/>
          </a:p>
        </p:txBody>
      </p:sp>
      <p:sp>
        <p:nvSpPr>
          <p:cNvPr id="9" name="ZoneTexte 4">
            <a:extLst>
              <a:ext uri="{FF2B5EF4-FFF2-40B4-BE49-F238E27FC236}">
                <a16:creationId xmlns:a16="http://schemas.microsoft.com/office/drawing/2014/main" id="{BA2978A8-5DE5-4195-B7A3-68240F26B664}"/>
              </a:ext>
            </a:extLst>
          </p:cNvPr>
          <p:cNvSpPr txBox="1"/>
          <p:nvPr/>
        </p:nvSpPr>
        <p:spPr>
          <a:xfrm>
            <a:off x="1800031" y="2998433"/>
            <a:ext cx="18209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Matériels (composant)</a:t>
            </a:r>
          </a:p>
          <a:p>
            <a:pPr marL="285750" indent="-285750">
              <a:buFont typeface="Arial"/>
              <a:buChar char="•"/>
            </a:pPr>
            <a:r>
              <a:rPr lang="fr-FR" sz="1400">
                <a:latin typeface="Arial"/>
                <a:cs typeface="Arial"/>
              </a:rPr>
              <a:t>Intellectuelle ( développement de la solution)</a:t>
            </a:r>
          </a:p>
          <a:p>
            <a:pPr marL="285750" indent="-285750">
              <a:buFont typeface="Arial"/>
              <a:buChar char="•"/>
            </a:pPr>
            <a:r>
              <a:rPr lang="fr-FR" sz="1400">
                <a:latin typeface="Arial"/>
                <a:cs typeface="Arial"/>
              </a:rPr>
              <a:t>Humaine (operateur pour l'installation du kit)</a:t>
            </a:r>
            <a:endParaRPr lang="fr-FR" sz="1400"/>
          </a:p>
        </p:txBody>
      </p:sp>
      <p:sp>
        <p:nvSpPr>
          <p:cNvPr id="6" name="ZoneTexte 5">
            <a:extLst>
              <a:ext uri="{FF2B5EF4-FFF2-40B4-BE49-F238E27FC236}">
                <a16:creationId xmlns:a16="http://schemas.microsoft.com/office/drawing/2014/main" id="{D1B309D5-8DA9-4AAA-B1B3-866A1CB5A9DE}"/>
              </a:ext>
            </a:extLst>
          </p:cNvPr>
          <p:cNvSpPr txBox="1"/>
          <p:nvPr/>
        </p:nvSpPr>
        <p:spPr>
          <a:xfrm>
            <a:off x="4633334" y="5551560"/>
            <a:ext cx="43022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Vente de notre kit "plug and Play" via différentes offres </a:t>
            </a:r>
            <a:endParaRPr lang="fr-FR" sz="1400" err="1"/>
          </a:p>
        </p:txBody>
      </p:sp>
      <p:sp>
        <p:nvSpPr>
          <p:cNvPr id="7" name="ZoneTexte 6">
            <a:extLst>
              <a:ext uri="{FF2B5EF4-FFF2-40B4-BE49-F238E27FC236}">
                <a16:creationId xmlns:a16="http://schemas.microsoft.com/office/drawing/2014/main" id="{FEDBC152-D21F-47DE-BD40-216F6B5DF6D2}"/>
              </a:ext>
            </a:extLst>
          </p:cNvPr>
          <p:cNvSpPr txBox="1"/>
          <p:nvPr/>
        </p:nvSpPr>
        <p:spPr>
          <a:xfrm>
            <a:off x="137292" y="5471826"/>
            <a:ext cx="404401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Composants (écrans, caméras...)</a:t>
            </a:r>
            <a:endParaRPr lang="fr-FR"/>
          </a:p>
          <a:p>
            <a:pPr marL="285750" indent="-285750">
              <a:buFont typeface="Arial"/>
              <a:buChar char="•"/>
            </a:pPr>
            <a:r>
              <a:rPr lang="fr-FR" sz="1400">
                <a:latin typeface="Arial"/>
                <a:cs typeface="Arial"/>
              </a:rPr>
              <a:t>Communication (Site internet, publicité)</a:t>
            </a:r>
          </a:p>
          <a:p>
            <a:pPr marL="285750" indent="-285750">
              <a:buFont typeface="Arial"/>
              <a:buChar char="•"/>
            </a:pPr>
            <a:r>
              <a:rPr lang="fr-FR" sz="1400">
                <a:latin typeface="Arial"/>
                <a:cs typeface="Arial"/>
              </a:rPr>
              <a:t>Fabrication</a:t>
            </a:r>
          </a:p>
          <a:p>
            <a:pPr marL="285750" indent="-285750">
              <a:buFont typeface="Arial"/>
              <a:buChar char="•"/>
            </a:pPr>
            <a:r>
              <a:rPr lang="fr-FR" sz="1400">
                <a:latin typeface="Arial"/>
                <a:cs typeface="Arial"/>
              </a:rPr>
              <a:t>Développement du software (Récupération des signaux des capteurs, affichage sur l'écran...)</a:t>
            </a:r>
            <a:endParaRPr lang="fr-FR" sz="1400"/>
          </a:p>
        </p:txBody>
      </p:sp>
      <p:sp>
        <p:nvSpPr>
          <p:cNvPr id="8" name="ZoneTexte 7">
            <a:extLst>
              <a:ext uri="{FF2B5EF4-FFF2-40B4-BE49-F238E27FC236}">
                <a16:creationId xmlns:a16="http://schemas.microsoft.com/office/drawing/2014/main" id="{EF3207EA-B706-4702-AAA1-B8D067E1012A}"/>
              </a:ext>
            </a:extLst>
          </p:cNvPr>
          <p:cNvSpPr txBox="1"/>
          <p:nvPr/>
        </p:nvSpPr>
        <p:spPr>
          <a:xfrm>
            <a:off x="5518216" y="758373"/>
            <a:ext cx="15571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Partenariats avec les clients.</a:t>
            </a:r>
          </a:p>
        </p:txBody>
      </p:sp>
      <p:sp>
        <p:nvSpPr>
          <p:cNvPr id="10" name="ZoneTexte 9">
            <a:extLst>
              <a:ext uri="{FF2B5EF4-FFF2-40B4-BE49-F238E27FC236}">
                <a16:creationId xmlns:a16="http://schemas.microsoft.com/office/drawing/2014/main" id="{170B43D2-971D-483D-B2F8-1BB137682A96}"/>
              </a:ext>
            </a:extLst>
          </p:cNvPr>
          <p:cNvSpPr txBox="1"/>
          <p:nvPr/>
        </p:nvSpPr>
        <p:spPr>
          <a:xfrm>
            <a:off x="137613" y="1061917"/>
            <a:ext cx="157131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latin typeface="Arial"/>
                <a:cs typeface="Arial"/>
              </a:rPr>
              <a:t>Fournisseurs tiers : écran, caméra, signaux lumineux</a:t>
            </a:r>
            <a:endParaRPr lang="fr-FR" sz="1400"/>
          </a:p>
        </p:txBody>
      </p:sp>
      <p:sp>
        <p:nvSpPr>
          <p:cNvPr id="12" name="ZoneTexte 11">
            <a:extLst>
              <a:ext uri="{FF2B5EF4-FFF2-40B4-BE49-F238E27FC236}">
                <a16:creationId xmlns:a16="http://schemas.microsoft.com/office/drawing/2014/main" id="{48BD934F-973C-4320-9B04-4EE77D1DEDE1}"/>
              </a:ext>
            </a:extLst>
          </p:cNvPr>
          <p:cNvSpPr txBox="1"/>
          <p:nvPr/>
        </p:nvSpPr>
        <p:spPr>
          <a:xfrm>
            <a:off x="3654731" y="632238"/>
            <a:ext cx="171976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latin typeface="Arial"/>
                <a:cs typeface="Arial"/>
              </a:rPr>
              <a:t>Offre initiale : caméra + écran</a:t>
            </a:r>
            <a:endParaRPr lang="fr-FR"/>
          </a:p>
          <a:p>
            <a:pPr marL="285750" indent="-285750">
              <a:buFont typeface="Arial"/>
              <a:buChar char="•"/>
            </a:pPr>
            <a:r>
              <a:rPr lang="fr-FR" sz="1400">
                <a:latin typeface="Arial"/>
                <a:cs typeface="Arial"/>
              </a:rPr>
              <a:t>Possibilité de choisir l’offre : capteur + diodes</a:t>
            </a:r>
            <a:endParaRPr lang="fr-FR"/>
          </a:p>
          <a:p>
            <a:pPr marL="285750" indent="-285750">
              <a:buFont typeface="Arial"/>
              <a:buChar char="•"/>
            </a:pPr>
            <a:r>
              <a:rPr lang="fr-FR" sz="1400">
                <a:latin typeface="Arial"/>
                <a:cs typeface="Arial"/>
              </a:rPr>
              <a:t>Possibilité de combiner l’offre de votre choix avec un avertissement sonore</a:t>
            </a:r>
            <a:endParaRPr lang="fr-FR"/>
          </a:p>
          <a:p>
            <a:pPr marL="285750" indent="-285750">
              <a:buFont typeface="Arial"/>
              <a:buChar char="•"/>
            </a:pPr>
            <a:r>
              <a:rPr lang="fr-FR" sz="1400">
                <a:latin typeface="Arial"/>
                <a:cs typeface="Arial"/>
              </a:rPr>
              <a:t>Possibilité d’ajouter un avertissement lumineux supplémentaire sur l’offre initiale.</a:t>
            </a:r>
            <a:endParaRPr lang="fr-FR"/>
          </a:p>
          <a:p>
            <a:pPr algn="l"/>
            <a:endParaRPr lang="fr-F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BC3787-B236-4E2D-B84D-A6863ECA4A97}"/>
              </a:ext>
            </a:extLst>
          </p:cNvPr>
          <p:cNvSpPr>
            <a:spLocks noGrp="1"/>
          </p:cNvSpPr>
          <p:nvPr>
            <p:ph type="title"/>
          </p:nvPr>
        </p:nvSpPr>
        <p:spPr/>
        <p:txBody>
          <a:bodyPr/>
          <a:lstStyle/>
          <a:p>
            <a:r>
              <a:rPr lang="fr-FR">
                <a:cs typeface="Calibri"/>
              </a:rPr>
              <a:t>Profile clients Canvas</a:t>
            </a:r>
            <a:endParaRPr lang="fr-FR">
              <a:ea typeface="+mj-lt"/>
              <a:cs typeface="+mj-lt"/>
            </a:endParaRPr>
          </a:p>
        </p:txBody>
      </p:sp>
      <p:sp>
        <p:nvSpPr>
          <p:cNvPr id="4" name="Espace réservé du pied de page 3">
            <a:extLst>
              <a:ext uri="{FF2B5EF4-FFF2-40B4-BE49-F238E27FC236}">
                <a16:creationId xmlns:a16="http://schemas.microsoft.com/office/drawing/2014/main" id="{FB8F92CE-5BAA-4857-B70E-9DF6165C2331}"/>
              </a:ext>
            </a:extLst>
          </p:cNvPr>
          <p:cNvSpPr>
            <a:spLocks noGrp="1"/>
          </p:cNvSpPr>
          <p:nvPr>
            <p:ph type="ftr" sz="quarter" idx="11"/>
          </p:nvPr>
        </p:nvSpPr>
        <p:spPr/>
        <p:txBody>
          <a:bodyPr/>
          <a:lstStyle/>
          <a:p>
            <a:pPr>
              <a:defRPr/>
            </a:pPr>
            <a:r>
              <a:rPr lang="fr-FR"/>
              <a:t>Marc MICHEL M2TECH</a:t>
            </a:r>
          </a:p>
        </p:txBody>
      </p:sp>
      <p:sp>
        <p:nvSpPr>
          <p:cNvPr id="5" name="Espace réservé du numéro de diapositive 4">
            <a:extLst>
              <a:ext uri="{FF2B5EF4-FFF2-40B4-BE49-F238E27FC236}">
                <a16:creationId xmlns:a16="http://schemas.microsoft.com/office/drawing/2014/main" id="{7C5605A6-35D0-4E5B-85C6-92382EC783F4}"/>
              </a:ext>
            </a:extLst>
          </p:cNvPr>
          <p:cNvSpPr>
            <a:spLocks noGrp="1"/>
          </p:cNvSpPr>
          <p:nvPr>
            <p:ph type="sldNum" sz="quarter" idx="12"/>
          </p:nvPr>
        </p:nvSpPr>
        <p:spPr/>
        <p:txBody>
          <a:bodyPr/>
          <a:lstStyle/>
          <a:p>
            <a:pPr>
              <a:defRPr/>
            </a:pPr>
            <a:fld id="{A1636CDD-503D-4EE4-9F29-595855778847}" type="slidenum">
              <a:rPr lang="fr-FR" altLang="fr-FR"/>
              <a:pPr>
                <a:defRPr/>
              </a:pPr>
              <a:t>2</a:t>
            </a:fld>
            <a:endParaRPr lang="fr-FR" altLang="fr-FR"/>
          </a:p>
        </p:txBody>
      </p:sp>
      <p:sp>
        <p:nvSpPr>
          <p:cNvPr id="6" name="Ellipse 5">
            <a:extLst>
              <a:ext uri="{FF2B5EF4-FFF2-40B4-BE49-F238E27FC236}">
                <a16:creationId xmlns:a16="http://schemas.microsoft.com/office/drawing/2014/main" id="{0C009422-8CCE-42EB-8DBD-DF51A4F32763}"/>
              </a:ext>
            </a:extLst>
          </p:cNvPr>
          <p:cNvSpPr/>
          <p:nvPr/>
        </p:nvSpPr>
        <p:spPr>
          <a:xfrm>
            <a:off x="1921961" y="1381431"/>
            <a:ext cx="5184608" cy="47735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7" name="Connecteur droit avec flèche 6">
            <a:extLst>
              <a:ext uri="{FF2B5EF4-FFF2-40B4-BE49-F238E27FC236}">
                <a16:creationId xmlns:a16="http://schemas.microsoft.com/office/drawing/2014/main" id="{5EA3EB0A-5204-4E78-9BCF-F3F030693B9B}"/>
              </a:ext>
            </a:extLst>
          </p:cNvPr>
          <p:cNvCxnSpPr/>
          <p:nvPr/>
        </p:nvCxnSpPr>
        <p:spPr>
          <a:xfrm>
            <a:off x="2312280" y="2490975"/>
            <a:ext cx="2232936" cy="142599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 name="Connecteur droit avec flèche 7">
            <a:extLst>
              <a:ext uri="{FF2B5EF4-FFF2-40B4-BE49-F238E27FC236}">
                <a16:creationId xmlns:a16="http://schemas.microsoft.com/office/drawing/2014/main" id="{C3971008-068F-4BE4-A757-09DAFEE4C09E}"/>
              </a:ext>
            </a:extLst>
          </p:cNvPr>
          <p:cNvCxnSpPr/>
          <p:nvPr/>
        </p:nvCxnSpPr>
        <p:spPr>
          <a:xfrm flipH="1">
            <a:off x="4561594" y="2122402"/>
            <a:ext cx="1821147" cy="172741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00C03580-7B06-46F0-A7C4-E7329EB62C86}"/>
              </a:ext>
            </a:extLst>
          </p:cNvPr>
          <p:cNvCxnSpPr/>
          <p:nvPr/>
        </p:nvCxnSpPr>
        <p:spPr>
          <a:xfrm flipH="1">
            <a:off x="4533859" y="3878666"/>
            <a:ext cx="28694" cy="2276435"/>
          </a:xfrm>
          <a:prstGeom prst="straightConnector1">
            <a:avLst/>
          </a:prstGeom>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E6147908-7428-4B68-9A9F-58024A1C5B3B}"/>
              </a:ext>
            </a:extLst>
          </p:cNvPr>
          <p:cNvSpPr txBox="1"/>
          <p:nvPr/>
        </p:nvSpPr>
        <p:spPr>
          <a:xfrm>
            <a:off x="4106249" y="1377856"/>
            <a:ext cx="8110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latin typeface="Arial"/>
                <a:cs typeface="Arial"/>
              </a:rPr>
              <a:t>Gains</a:t>
            </a:r>
            <a:endParaRPr lang="fr-FR"/>
          </a:p>
        </p:txBody>
      </p:sp>
      <p:sp>
        <p:nvSpPr>
          <p:cNvPr id="13" name="ZoneTexte 12">
            <a:extLst>
              <a:ext uri="{FF2B5EF4-FFF2-40B4-BE49-F238E27FC236}">
                <a16:creationId xmlns:a16="http://schemas.microsoft.com/office/drawing/2014/main" id="{D4A187FB-E09C-4D6A-9E61-CE77EC6CA3F7}"/>
              </a:ext>
            </a:extLst>
          </p:cNvPr>
          <p:cNvSpPr txBox="1"/>
          <p:nvPr/>
        </p:nvSpPr>
        <p:spPr>
          <a:xfrm>
            <a:off x="2137769" y="2923400"/>
            <a:ext cx="9354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latin typeface="Arial"/>
                <a:cs typeface="Arial"/>
              </a:rPr>
              <a:t>Pains</a:t>
            </a:r>
            <a:endParaRPr lang="fr-FR"/>
          </a:p>
        </p:txBody>
      </p:sp>
      <p:sp>
        <p:nvSpPr>
          <p:cNvPr id="14" name="ZoneTexte 13">
            <a:extLst>
              <a:ext uri="{FF2B5EF4-FFF2-40B4-BE49-F238E27FC236}">
                <a16:creationId xmlns:a16="http://schemas.microsoft.com/office/drawing/2014/main" id="{3647F1F6-108F-4AD6-AC40-EA72CDD04B5C}"/>
              </a:ext>
            </a:extLst>
          </p:cNvPr>
          <p:cNvSpPr txBox="1"/>
          <p:nvPr/>
        </p:nvSpPr>
        <p:spPr>
          <a:xfrm>
            <a:off x="5634523" y="2744452"/>
            <a:ext cx="13371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latin typeface="Arial"/>
                <a:cs typeface="Arial"/>
              </a:rPr>
              <a:t>Customer jobs</a:t>
            </a:r>
            <a:endParaRPr lang="fr-FR"/>
          </a:p>
        </p:txBody>
      </p:sp>
      <p:sp>
        <p:nvSpPr>
          <p:cNvPr id="15" name="ZoneTexte 14">
            <a:extLst>
              <a:ext uri="{FF2B5EF4-FFF2-40B4-BE49-F238E27FC236}">
                <a16:creationId xmlns:a16="http://schemas.microsoft.com/office/drawing/2014/main" id="{DFD5DDE2-CC3E-428C-8233-0549BB8A3CF3}"/>
              </a:ext>
            </a:extLst>
          </p:cNvPr>
          <p:cNvSpPr txBox="1"/>
          <p:nvPr/>
        </p:nvSpPr>
        <p:spPr>
          <a:xfrm>
            <a:off x="2859780" y="1819693"/>
            <a:ext cx="27980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200">
                <a:latin typeface="Arial"/>
                <a:cs typeface="Arial"/>
              </a:rPr>
              <a:t>Temps : lié à la réduction d'accidents</a:t>
            </a:r>
            <a:endParaRPr lang="fr-FR" sz="1200"/>
          </a:p>
          <a:p>
            <a:pPr marL="285750" indent="-285750">
              <a:buFont typeface="Arial"/>
              <a:buChar char="•"/>
            </a:pPr>
            <a:r>
              <a:rPr lang="fr-FR" sz="1200">
                <a:latin typeface="Arial"/>
                <a:cs typeface="Arial"/>
              </a:rPr>
              <a:t>Financier : lié à la réduction des frais d'accidents</a:t>
            </a:r>
          </a:p>
          <a:p>
            <a:pPr marL="285750" indent="-285750">
              <a:buFont typeface="Arial"/>
              <a:buChar char="•"/>
            </a:pPr>
            <a:r>
              <a:rPr lang="fr-FR" sz="1200">
                <a:latin typeface="Arial"/>
                <a:cs typeface="Arial"/>
              </a:rPr>
              <a:t>Image auprès des utilisateurs : lié à la sécurité autour des véhicules</a:t>
            </a:r>
            <a:endParaRPr lang="fr-FR" sz="1200"/>
          </a:p>
        </p:txBody>
      </p:sp>
      <p:sp>
        <p:nvSpPr>
          <p:cNvPr id="16" name="ZoneTexte 15">
            <a:extLst>
              <a:ext uri="{FF2B5EF4-FFF2-40B4-BE49-F238E27FC236}">
                <a16:creationId xmlns:a16="http://schemas.microsoft.com/office/drawing/2014/main" id="{3DE6FA61-B81F-4C96-9CCE-49209A5606A4}"/>
              </a:ext>
            </a:extLst>
          </p:cNvPr>
          <p:cNvSpPr txBox="1"/>
          <p:nvPr/>
        </p:nvSpPr>
        <p:spPr>
          <a:xfrm>
            <a:off x="4883215" y="3539917"/>
            <a:ext cx="20739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200">
                <a:latin typeface="Arial"/>
                <a:cs typeface="Arial"/>
              </a:rPr>
              <a:t>Améliorer la sécurité</a:t>
            </a:r>
            <a:endParaRPr lang="fr-FR" sz="1200"/>
          </a:p>
          <a:p>
            <a:pPr marL="285750" indent="-285750">
              <a:buFont typeface="Arial"/>
              <a:buChar char="•"/>
            </a:pPr>
            <a:r>
              <a:rPr lang="fr-FR" sz="1200">
                <a:latin typeface="Arial"/>
                <a:cs typeface="Arial"/>
              </a:rPr>
              <a:t>Comment réduire les accidents autour des véhicules ?</a:t>
            </a:r>
            <a:endParaRPr lang="fr-FR" sz="1200"/>
          </a:p>
        </p:txBody>
      </p:sp>
      <p:sp>
        <p:nvSpPr>
          <p:cNvPr id="17" name="ZoneTexte 16">
            <a:extLst>
              <a:ext uri="{FF2B5EF4-FFF2-40B4-BE49-F238E27FC236}">
                <a16:creationId xmlns:a16="http://schemas.microsoft.com/office/drawing/2014/main" id="{14A00106-9CFF-49DA-B81F-D90BAB2B226E}"/>
              </a:ext>
            </a:extLst>
          </p:cNvPr>
          <p:cNvSpPr txBox="1"/>
          <p:nvPr/>
        </p:nvSpPr>
        <p:spPr>
          <a:xfrm>
            <a:off x="2116511" y="3428761"/>
            <a:ext cx="2743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200">
                <a:latin typeface="Arial"/>
                <a:cs typeface="Arial"/>
              </a:rPr>
              <a:t>Prix de la solution</a:t>
            </a:r>
            <a:endParaRPr lang="fr-FR" sz="1200"/>
          </a:p>
          <a:p>
            <a:pPr marL="285750" indent="-285750">
              <a:buFont typeface="Arial"/>
              <a:buChar char="•"/>
            </a:pPr>
            <a:r>
              <a:rPr lang="fr-FR" sz="1200">
                <a:latin typeface="Arial"/>
                <a:cs typeface="Arial"/>
              </a:rPr>
              <a:t>Difficultés d'installation</a:t>
            </a:r>
          </a:p>
          <a:p>
            <a:pPr marL="285750" indent="-285750">
              <a:buFont typeface="Arial"/>
              <a:buChar char="•"/>
            </a:pPr>
            <a:r>
              <a:rPr lang="fr-FR" sz="1200">
                <a:latin typeface="Arial"/>
                <a:cs typeface="Arial"/>
              </a:rPr>
              <a:t>Résistance du produit</a:t>
            </a:r>
          </a:p>
          <a:p>
            <a:pPr marL="285750" indent="-285750">
              <a:buFont typeface="Arial"/>
              <a:buChar char="•"/>
            </a:pPr>
            <a:r>
              <a:rPr lang="fr-FR" sz="1200">
                <a:latin typeface="Arial"/>
                <a:cs typeface="Arial"/>
              </a:rPr>
              <a:t>Problèmes d'adaptation aux véhicules</a:t>
            </a:r>
            <a:endParaRPr lang="fr-FR" sz="1200"/>
          </a:p>
          <a:p>
            <a:pPr marL="285750" indent="-285750">
              <a:buFont typeface="Arial"/>
              <a:buChar char="•"/>
            </a:pPr>
            <a:r>
              <a:rPr lang="fr-FR" sz="1200">
                <a:latin typeface="Arial"/>
                <a:cs typeface="Arial"/>
              </a:rPr>
              <a:t>Esthétique</a:t>
            </a:r>
            <a:endParaRPr lang="fr-FR" sz="1200"/>
          </a:p>
          <a:p>
            <a:pPr marL="285750" indent="-285750">
              <a:buFont typeface="Arial"/>
              <a:buChar char="•"/>
            </a:pPr>
            <a:endParaRPr lang="fr-FR" sz="1200"/>
          </a:p>
          <a:p>
            <a:endParaRPr lang="fr-FR" sz="1200"/>
          </a:p>
          <a:p>
            <a:endParaRPr lang="fr-FR" sz="1200"/>
          </a:p>
        </p:txBody>
      </p:sp>
      <p:sp>
        <p:nvSpPr>
          <p:cNvPr id="3" name="Émoticône 2">
            <a:extLst>
              <a:ext uri="{FF2B5EF4-FFF2-40B4-BE49-F238E27FC236}">
                <a16:creationId xmlns:a16="http://schemas.microsoft.com/office/drawing/2014/main" id="{8E2B2186-7224-4F6A-A488-8DBFC08C3D45}"/>
              </a:ext>
            </a:extLst>
          </p:cNvPr>
          <p:cNvSpPr/>
          <p:nvPr/>
        </p:nvSpPr>
        <p:spPr>
          <a:xfrm>
            <a:off x="4315660" y="3593515"/>
            <a:ext cx="459113" cy="43998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9193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51A8D-5D03-4BE3-A993-6BC6346D4B8A}"/>
              </a:ext>
            </a:extLst>
          </p:cNvPr>
          <p:cNvSpPr>
            <a:spLocks noGrp="1"/>
          </p:cNvSpPr>
          <p:nvPr>
            <p:ph type="title"/>
          </p:nvPr>
        </p:nvSpPr>
        <p:spPr/>
        <p:txBody>
          <a:bodyPr/>
          <a:lstStyle/>
          <a:p>
            <a:r>
              <a:rPr lang="fr-FR">
                <a:ea typeface="+mj-lt"/>
                <a:cs typeface="+mj-lt"/>
              </a:rPr>
              <a:t>Value Proposition</a:t>
            </a:r>
          </a:p>
        </p:txBody>
      </p:sp>
      <p:sp>
        <p:nvSpPr>
          <p:cNvPr id="4" name="Espace réservé du pied de page 3">
            <a:extLst>
              <a:ext uri="{FF2B5EF4-FFF2-40B4-BE49-F238E27FC236}">
                <a16:creationId xmlns:a16="http://schemas.microsoft.com/office/drawing/2014/main" id="{D020DCFA-CCAC-4107-8424-BCB384120D9F}"/>
              </a:ext>
            </a:extLst>
          </p:cNvPr>
          <p:cNvSpPr>
            <a:spLocks noGrp="1"/>
          </p:cNvSpPr>
          <p:nvPr>
            <p:ph type="ftr" sz="quarter" idx="11"/>
          </p:nvPr>
        </p:nvSpPr>
        <p:spPr/>
        <p:txBody>
          <a:bodyPr/>
          <a:lstStyle/>
          <a:p>
            <a:pPr>
              <a:defRPr/>
            </a:pPr>
            <a:r>
              <a:rPr lang="fr-FR"/>
              <a:t>Marc MICHEL M2TECH</a:t>
            </a:r>
          </a:p>
        </p:txBody>
      </p:sp>
      <p:sp>
        <p:nvSpPr>
          <p:cNvPr id="5" name="Espace réservé du numéro de diapositive 4">
            <a:extLst>
              <a:ext uri="{FF2B5EF4-FFF2-40B4-BE49-F238E27FC236}">
                <a16:creationId xmlns:a16="http://schemas.microsoft.com/office/drawing/2014/main" id="{C1F6DB1A-E810-447F-BFFD-B965104A6559}"/>
              </a:ext>
            </a:extLst>
          </p:cNvPr>
          <p:cNvSpPr>
            <a:spLocks noGrp="1"/>
          </p:cNvSpPr>
          <p:nvPr>
            <p:ph type="sldNum" sz="quarter" idx="12"/>
          </p:nvPr>
        </p:nvSpPr>
        <p:spPr/>
        <p:txBody>
          <a:bodyPr/>
          <a:lstStyle/>
          <a:p>
            <a:pPr>
              <a:defRPr/>
            </a:pPr>
            <a:fld id="{A1636CDD-503D-4EE4-9F29-595855778847}" type="slidenum">
              <a:rPr lang="fr-FR" altLang="fr-FR"/>
              <a:pPr>
                <a:defRPr/>
              </a:pPr>
              <a:t>3</a:t>
            </a:fld>
            <a:endParaRPr lang="fr-FR" altLang="fr-FR"/>
          </a:p>
        </p:txBody>
      </p:sp>
      <p:sp>
        <p:nvSpPr>
          <p:cNvPr id="6" name="Rectangle 5">
            <a:extLst>
              <a:ext uri="{FF2B5EF4-FFF2-40B4-BE49-F238E27FC236}">
                <a16:creationId xmlns:a16="http://schemas.microsoft.com/office/drawing/2014/main" id="{72AE11DF-C38C-4FD3-B6C1-2FBFC3707574}"/>
              </a:ext>
            </a:extLst>
          </p:cNvPr>
          <p:cNvSpPr/>
          <p:nvPr/>
        </p:nvSpPr>
        <p:spPr>
          <a:xfrm>
            <a:off x="98964" y="1124764"/>
            <a:ext cx="8757467" cy="51560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a:extLst>
              <a:ext uri="{FF2B5EF4-FFF2-40B4-BE49-F238E27FC236}">
                <a16:creationId xmlns:a16="http://schemas.microsoft.com/office/drawing/2014/main" id="{90D488CC-397A-4BB3-8B49-956C1387334D}"/>
              </a:ext>
            </a:extLst>
          </p:cNvPr>
          <p:cNvCxnSpPr/>
          <p:nvPr/>
        </p:nvCxnSpPr>
        <p:spPr>
          <a:xfrm>
            <a:off x="1315690" y="1128543"/>
            <a:ext cx="2738072" cy="2341307"/>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9" name="Connecteur droit avec flèche 8">
            <a:extLst>
              <a:ext uri="{FF2B5EF4-FFF2-40B4-BE49-F238E27FC236}">
                <a16:creationId xmlns:a16="http://schemas.microsoft.com/office/drawing/2014/main" id="{4CE3C941-F36B-4435-8F6D-D6F8EF611ECE}"/>
              </a:ext>
            </a:extLst>
          </p:cNvPr>
          <p:cNvCxnSpPr>
            <a:cxnSpLocks/>
          </p:cNvCxnSpPr>
          <p:nvPr/>
        </p:nvCxnSpPr>
        <p:spPr>
          <a:xfrm flipV="1">
            <a:off x="119048" y="4069598"/>
            <a:ext cx="3933842" cy="216082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DD09068A-FBDB-4274-9DB1-26FC49941EB7}"/>
              </a:ext>
            </a:extLst>
          </p:cNvPr>
          <p:cNvCxnSpPr>
            <a:cxnSpLocks/>
          </p:cNvCxnSpPr>
          <p:nvPr/>
        </p:nvCxnSpPr>
        <p:spPr>
          <a:xfrm>
            <a:off x="4749129" y="3747992"/>
            <a:ext cx="4202918" cy="879"/>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6EA72104-94E7-4575-AA52-683A8B5DF6AA}"/>
              </a:ext>
            </a:extLst>
          </p:cNvPr>
          <p:cNvSpPr txBox="1"/>
          <p:nvPr/>
        </p:nvSpPr>
        <p:spPr>
          <a:xfrm>
            <a:off x="191545" y="1154275"/>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err="1">
                <a:latin typeface="Arial"/>
                <a:cs typeface="Arial"/>
              </a:rPr>
              <a:t>Products</a:t>
            </a:r>
            <a:r>
              <a:rPr lang="fr-FR" sz="1400">
                <a:latin typeface="Arial"/>
                <a:cs typeface="Arial"/>
              </a:rPr>
              <a:t> </a:t>
            </a:r>
            <a:endParaRPr lang="fr-FR" sz="1400"/>
          </a:p>
          <a:p>
            <a:r>
              <a:rPr lang="fr-FR" sz="1400">
                <a:latin typeface="Arial"/>
                <a:cs typeface="Arial"/>
              </a:rPr>
              <a:t>    &amp; </a:t>
            </a:r>
            <a:endParaRPr lang="fr-FR" sz="1400"/>
          </a:p>
          <a:p>
            <a:r>
              <a:rPr lang="fr-FR" sz="1400">
                <a:latin typeface="Arial"/>
                <a:cs typeface="Arial"/>
              </a:rPr>
              <a:t>Services</a:t>
            </a:r>
            <a:endParaRPr lang="fr-FR" sz="1400"/>
          </a:p>
        </p:txBody>
      </p:sp>
      <p:sp>
        <p:nvSpPr>
          <p:cNvPr id="13" name="ZoneTexte 12">
            <a:extLst>
              <a:ext uri="{FF2B5EF4-FFF2-40B4-BE49-F238E27FC236}">
                <a16:creationId xmlns:a16="http://schemas.microsoft.com/office/drawing/2014/main" id="{66D3E835-19C4-4358-B0B3-27C0F87D9698}"/>
              </a:ext>
            </a:extLst>
          </p:cNvPr>
          <p:cNvSpPr txBox="1"/>
          <p:nvPr/>
        </p:nvSpPr>
        <p:spPr>
          <a:xfrm>
            <a:off x="3525536" y="112430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latin typeface="Arial"/>
                <a:cs typeface="Arial"/>
              </a:rPr>
              <a:t>Gain </a:t>
            </a:r>
            <a:r>
              <a:rPr lang="fr-FR" sz="1400" err="1">
                <a:latin typeface="Arial"/>
                <a:cs typeface="Arial"/>
              </a:rPr>
              <a:t>Creators</a:t>
            </a:r>
            <a:endParaRPr lang="fr-FR" err="1"/>
          </a:p>
        </p:txBody>
      </p:sp>
      <p:sp>
        <p:nvSpPr>
          <p:cNvPr id="14" name="ZoneTexte 13">
            <a:extLst>
              <a:ext uri="{FF2B5EF4-FFF2-40B4-BE49-F238E27FC236}">
                <a16:creationId xmlns:a16="http://schemas.microsoft.com/office/drawing/2014/main" id="{8E21A4DC-3C02-4A1A-92C7-AC20CCC7774A}"/>
              </a:ext>
            </a:extLst>
          </p:cNvPr>
          <p:cNvSpPr txBox="1"/>
          <p:nvPr/>
        </p:nvSpPr>
        <p:spPr>
          <a:xfrm>
            <a:off x="5181050" y="38441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latin typeface="Arial"/>
                <a:cs typeface="Arial"/>
              </a:rPr>
              <a:t>Pain </a:t>
            </a:r>
            <a:r>
              <a:rPr lang="fr-FR" sz="1400" err="1">
                <a:latin typeface="Arial"/>
                <a:cs typeface="Arial"/>
              </a:rPr>
              <a:t>Relievers</a:t>
            </a:r>
            <a:endParaRPr lang="fr-FR" err="1"/>
          </a:p>
        </p:txBody>
      </p:sp>
      <p:pic>
        <p:nvPicPr>
          <p:cNvPr id="15" name="Graphique 2" descr="Cadeau">
            <a:extLst>
              <a:ext uri="{FF2B5EF4-FFF2-40B4-BE49-F238E27FC236}">
                <a16:creationId xmlns:a16="http://schemas.microsoft.com/office/drawing/2014/main" id="{BBF6BD34-6FF4-4757-9B4B-5D0A0C74C9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06191" y="3163025"/>
            <a:ext cx="983936" cy="992628"/>
          </a:xfrm>
          <a:prstGeom prst="rect">
            <a:avLst/>
          </a:prstGeom>
        </p:spPr>
      </p:pic>
      <p:pic>
        <p:nvPicPr>
          <p:cNvPr id="17" name="Graphique 17" descr="Graphique en courbe stick de hockey">
            <a:extLst>
              <a:ext uri="{FF2B5EF4-FFF2-40B4-BE49-F238E27FC236}">
                <a16:creationId xmlns:a16="http://schemas.microsoft.com/office/drawing/2014/main" id="{BE7D9F2D-C68A-4990-B99B-41E3E20030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99857" y="1091607"/>
            <a:ext cx="366804" cy="366804"/>
          </a:xfrm>
          <a:prstGeom prst="rect">
            <a:avLst/>
          </a:prstGeom>
        </p:spPr>
      </p:pic>
      <p:pic>
        <p:nvPicPr>
          <p:cNvPr id="18" name="Graphique 18" descr="Assiette couverte">
            <a:extLst>
              <a:ext uri="{FF2B5EF4-FFF2-40B4-BE49-F238E27FC236}">
                <a16:creationId xmlns:a16="http://schemas.microsoft.com/office/drawing/2014/main" id="{19102CD2-E94E-4FBC-B2DE-16BFF219B9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207" y="1559489"/>
            <a:ext cx="301560" cy="329381"/>
          </a:xfrm>
          <a:prstGeom prst="rect">
            <a:avLst/>
          </a:prstGeom>
        </p:spPr>
      </p:pic>
      <p:pic>
        <p:nvPicPr>
          <p:cNvPr id="3" name="Graphique 6" descr="Code-barres">
            <a:extLst>
              <a:ext uri="{FF2B5EF4-FFF2-40B4-BE49-F238E27FC236}">
                <a16:creationId xmlns:a16="http://schemas.microsoft.com/office/drawing/2014/main" id="{8488DC35-C7B1-4FD3-83DA-4BAA6C08A88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50110" y="1395260"/>
            <a:ext cx="341505" cy="321936"/>
          </a:xfrm>
          <a:prstGeom prst="rect">
            <a:avLst/>
          </a:prstGeom>
        </p:spPr>
      </p:pic>
      <p:pic>
        <p:nvPicPr>
          <p:cNvPr id="7" name="Graphique 9" descr="Médecine">
            <a:extLst>
              <a:ext uri="{FF2B5EF4-FFF2-40B4-BE49-F238E27FC236}">
                <a16:creationId xmlns:a16="http://schemas.microsoft.com/office/drawing/2014/main" id="{4E882C88-2438-4B21-A2F0-B61D769315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9027" y="3841001"/>
            <a:ext cx="340728" cy="349420"/>
          </a:xfrm>
          <a:prstGeom prst="rect">
            <a:avLst/>
          </a:prstGeom>
        </p:spPr>
      </p:pic>
      <p:sp>
        <p:nvSpPr>
          <p:cNvPr id="10" name="ZoneTexte 9">
            <a:extLst>
              <a:ext uri="{FF2B5EF4-FFF2-40B4-BE49-F238E27FC236}">
                <a16:creationId xmlns:a16="http://schemas.microsoft.com/office/drawing/2014/main" id="{C7B30432-082F-4890-94A0-4A4B4250086C}"/>
              </a:ext>
            </a:extLst>
          </p:cNvPr>
          <p:cNvSpPr txBox="1"/>
          <p:nvPr/>
        </p:nvSpPr>
        <p:spPr>
          <a:xfrm>
            <a:off x="65783" y="2043090"/>
            <a:ext cx="2743199"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fr-FR" sz="1200" u="sng">
                <a:latin typeface="Arial"/>
                <a:cs typeface="Arial"/>
              </a:rPr>
              <a:t>Produits</a:t>
            </a:r>
            <a:r>
              <a:rPr lang="fr-FR" sz="1200">
                <a:latin typeface="Arial"/>
                <a:cs typeface="Arial"/>
              </a:rPr>
              <a:t> : kits de base (caméra </a:t>
            </a:r>
            <a:br>
              <a:rPr lang="fr-FR" sz="1200">
                <a:latin typeface="Arial"/>
                <a:cs typeface="Arial"/>
              </a:rPr>
            </a:br>
            <a:r>
              <a:rPr lang="fr-FR" sz="1200">
                <a:latin typeface="Arial"/>
                <a:cs typeface="Arial"/>
              </a:rPr>
              <a:t>+ écrans ou capteurs + </a:t>
            </a:r>
            <a:r>
              <a:rPr lang="fr-FR" sz="1200" err="1">
                <a:latin typeface="Arial"/>
                <a:cs typeface="Arial"/>
              </a:rPr>
              <a:t>leds</a:t>
            </a:r>
            <a:r>
              <a:rPr lang="fr-FR" sz="1200">
                <a:latin typeface="Arial"/>
                <a:cs typeface="Arial"/>
              </a:rPr>
              <a:t>) et les modules adaptables (</a:t>
            </a:r>
            <a:r>
              <a:rPr lang="fr-FR" sz="1200" err="1">
                <a:latin typeface="Arial"/>
                <a:cs typeface="Arial"/>
              </a:rPr>
              <a:t>leds</a:t>
            </a:r>
            <a:r>
              <a:rPr lang="fr-FR" sz="1200">
                <a:latin typeface="Arial"/>
                <a:cs typeface="Arial"/>
              </a:rPr>
              <a:t>, buzzers...)</a:t>
            </a:r>
            <a:endParaRPr lang="fr-FR"/>
          </a:p>
          <a:p>
            <a:pPr marL="171450" indent="-171450">
              <a:buFont typeface="Arial"/>
              <a:buChar char="•"/>
            </a:pPr>
            <a:r>
              <a:rPr lang="fr-FR" sz="1200" u="sng">
                <a:latin typeface="Arial"/>
                <a:cs typeface="Arial"/>
              </a:rPr>
              <a:t>Services</a:t>
            </a:r>
            <a:r>
              <a:rPr lang="fr-FR" sz="1200">
                <a:latin typeface="Arial"/>
                <a:cs typeface="Arial"/>
              </a:rPr>
              <a:t> : garantie d'un SAV, maintenance des kits et leur installation</a:t>
            </a:r>
          </a:p>
          <a:p>
            <a:pPr marL="171450" indent="-171450">
              <a:buFont typeface="Arial"/>
              <a:buChar char="•"/>
            </a:pPr>
            <a:endParaRPr lang="fr-FR" sz="1200">
              <a:latin typeface="Arial"/>
              <a:cs typeface="Arial"/>
            </a:endParaRPr>
          </a:p>
          <a:p>
            <a:pPr marL="171450" indent="-171450">
              <a:buFont typeface="Arial"/>
              <a:buChar char="•"/>
            </a:pPr>
            <a:r>
              <a:rPr lang="fr-FR" sz="1200">
                <a:latin typeface="Arial"/>
                <a:cs typeface="Arial"/>
              </a:rPr>
              <a:t>Ils permettent d'améliorer la sécurité autour des véhicules imposants, et réduit le risque d'accidents.</a:t>
            </a:r>
          </a:p>
          <a:p>
            <a:endParaRPr lang="fr-FR" sz="1200">
              <a:latin typeface="Arial"/>
              <a:cs typeface="Arial"/>
            </a:endParaRPr>
          </a:p>
          <a:p>
            <a:pPr marL="171450" indent="-171450">
              <a:buFont typeface="Arial"/>
              <a:buChar char="•"/>
            </a:pPr>
            <a:r>
              <a:rPr lang="fr-FR" sz="1200" u="sng">
                <a:latin typeface="Arial"/>
                <a:cs typeface="Arial"/>
              </a:rPr>
              <a:t>Produits cruciaux</a:t>
            </a:r>
            <a:r>
              <a:rPr lang="fr-FR" sz="1200">
                <a:latin typeface="Arial"/>
                <a:cs typeface="Arial"/>
              </a:rPr>
              <a:t> : un des deux kits de base</a:t>
            </a:r>
            <a:endParaRPr lang="fr-FR"/>
          </a:p>
          <a:p>
            <a:pPr marL="171450" indent="-171450">
              <a:buFont typeface="Arial"/>
              <a:buChar char="•"/>
            </a:pPr>
            <a:r>
              <a:rPr lang="fr-FR" sz="1200" u="sng">
                <a:latin typeface="Arial"/>
                <a:cs typeface="Arial"/>
              </a:rPr>
              <a:t>Service crucial</a:t>
            </a:r>
            <a:r>
              <a:rPr lang="fr-FR" sz="1200">
                <a:latin typeface="Arial"/>
                <a:cs typeface="Arial"/>
              </a:rPr>
              <a:t> : garantie d'un service après-vente</a:t>
            </a:r>
            <a:endParaRPr lang="fr-FR" sz="1200"/>
          </a:p>
        </p:txBody>
      </p:sp>
      <p:sp>
        <p:nvSpPr>
          <p:cNvPr id="21" name="ZoneTexte 20">
            <a:extLst>
              <a:ext uri="{FF2B5EF4-FFF2-40B4-BE49-F238E27FC236}">
                <a16:creationId xmlns:a16="http://schemas.microsoft.com/office/drawing/2014/main" id="{4A6F08BC-B323-4454-A0CD-13301A6CC18F}"/>
              </a:ext>
            </a:extLst>
          </p:cNvPr>
          <p:cNvSpPr txBox="1"/>
          <p:nvPr/>
        </p:nvSpPr>
        <p:spPr>
          <a:xfrm>
            <a:off x="3353928" y="1558103"/>
            <a:ext cx="5322583" cy="1394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fr-FR" sz="1200">
                <a:latin typeface="Arial"/>
                <a:cs typeface="Arial"/>
              </a:rPr>
              <a:t>Utilité fonctionnelle/économie des coûts : </a:t>
            </a:r>
            <a:endParaRPr lang="fr-FR"/>
          </a:p>
          <a:p>
            <a:r>
              <a:rPr lang="fr-FR" sz="1200">
                <a:latin typeface="Arial"/>
                <a:cs typeface="Arial"/>
              </a:rPr>
              <a:t>Réduction des accidents (et de leur coût) grâce à la diffusion d'informations aux usagers</a:t>
            </a:r>
            <a:endParaRPr lang="fr-FR"/>
          </a:p>
          <a:p>
            <a:endParaRPr lang="fr-FR" sz="1200">
              <a:latin typeface="Arial"/>
              <a:cs typeface="Arial"/>
            </a:endParaRPr>
          </a:p>
          <a:p>
            <a:pPr marL="171450" indent="-171450">
              <a:buFont typeface="Arial"/>
              <a:buChar char="•"/>
            </a:pPr>
            <a:r>
              <a:rPr lang="fr-FR" sz="1200">
                <a:latin typeface="Arial"/>
                <a:cs typeface="Arial"/>
              </a:rPr>
              <a:t>Emotions positives : confiant, satisfait, apaisé.</a:t>
            </a:r>
            <a:endParaRPr lang="fr-FR"/>
          </a:p>
          <a:p>
            <a:endParaRPr lang="fr-FR" sz="1200">
              <a:latin typeface="Arial"/>
              <a:cs typeface="Arial"/>
            </a:endParaRPr>
          </a:p>
          <a:p>
            <a:pPr marL="171450" indent="-171450">
              <a:buFont typeface="Arial"/>
              <a:buChar char="•"/>
            </a:pPr>
            <a:r>
              <a:rPr lang="fr-FR" sz="1200">
                <a:latin typeface="Arial"/>
                <a:cs typeface="Arial"/>
              </a:rPr>
              <a:t>Levier social : meilleure image pour l'entreprise</a:t>
            </a:r>
            <a:endParaRPr lang="fr-FR" sz="1200"/>
          </a:p>
        </p:txBody>
      </p:sp>
      <p:sp>
        <p:nvSpPr>
          <p:cNvPr id="22" name="ZoneTexte 21">
            <a:extLst>
              <a:ext uri="{FF2B5EF4-FFF2-40B4-BE49-F238E27FC236}">
                <a16:creationId xmlns:a16="http://schemas.microsoft.com/office/drawing/2014/main" id="{C78A1031-C757-4E4A-AF8F-9B129323FD3E}"/>
              </a:ext>
            </a:extLst>
          </p:cNvPr>
          <p:cNvSpPr txBox="1"/>
          <p:nvPr/>
        </p:nvSpPr>
        <p:spPr>
          <a:xfrm>
            <a:off x="4217369" y="4372191"/>
            <a:ext cx="361239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fr-FR" sz="1200">
                <a:latin typeface="Arial"/>
                <a:cs typeface="Arial"/>
              </a:rPr>
              <a:t>Atténuation des coûts car moins d'accidents</a:t>
            </a:r>
            <a:endParaRPr lang="fr-FR"/>
          </a:p>
          <a:p>
            <a:pPr marL="171450" indent="-171450">
              <a:buFont typeface="Arial"/>
              <a:buChar char="•"/>
            </a:pPr>
            <a:r>
              <a:rPr lang="fr-FR" sz="1200">
                <a:latin typeface="Arial"/>
                <a:cs typeface="Arial"/>
              </a:rPr>
              <a:t>Réduction des risques, le client se sent plus en sécurité</a:t>
            </a:r>
            <a:endParaRPr lang="fr-FR"/>
          </a:p>
          <a:p>
            <a:endParaRPr lang="fr-FR" sz="1200">
              <a:latin typeface="Arial"/>
              <a:cs typeface="Arial"/>
            </a:endParaRPr>
          </a:p>
          <a:p>
            <a:pPr marL="171450" indent="-171450">
              <a:buFont typeface="Arial"/>
              <a:buChar char="•"/>
            </a:pPr>
            <a:r>
              <a:rPr lang="fr-FR" sz="1200">
                <a:latin typeface="Arial"/>
                <a:cs typeface="Arial"/>
              </a:rPr>
              <a:t>Avant : réduction du stress lié au danger</a:t>
            </a:r>
            <a:endParaRPr lang="fr-FR" sz="1200"/>
          </a:p>
          <a:p>
            <a:pPr marL="171450" indent="-171450">
              <a:buFont typeface="Arial"/>
              <a:buChar char="•"/>
            </a:pPr>
            <a:r>
              <a:rPr lang="fr-FR" sz="1200">
                <a:latin typeface="Arial"/>
                <a:cs typeface="Arial"/>
              </a:rPr>
              <a:t>Pendant : sensation de sécurité</a:t>
            </a:r>
            <a:endParaRPr lang="fr-FR" sz="1200"/>
          </a:p>
          <a:p>
            <a:pPr marL="171450" indent="-171450">
              <a:buFont typeface="Arial"/>
              <a:buChar char="•"/>
            </a:pPr>
            <a:r>
              <a:rPr lang="fr-FR" sz="1200">
                <a:latin typeface="Arial"/>
                <a:cs typeface="Arial"/>
              </a:rPr>
              <a:t>Après : tâche accomplie sans accident</a:t>
            </a:r>
            <a:endParaRPr lang="fr-FR" sz="1200"/>
          </a:p>
          <a:p>
            <a:endParaRPr lang="fr-FR" sz="1200"/>
          </a:p>
        </p:txBody>
      </p:sp>
    </p:spTree>
    <p:extLst>
      <p:ext uri="{BB962C8B-B14F-4D97-AF65-F5344CB8AC3E}">
        <p14:creationId xmlns:p14="http://schemas.microsoft.com/office/powerpoint/2010/main" val="298547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 4">
            <a:extLst>
              <a:ext uri="{FF2B5EF4-FFF2-40B4-BE49-F238E27FC236}">
                <a16:creationId xmlns:a16="http://schemas.microsoft.com/office/drawing/2014/main" id="{5416F4E5-EBAB-48F6-8B75-50B34E1C9F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570913"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Espace réservé du numéro de diapositive 3">
            <a:extLst>
              <a:ext uri="{FF2B5EF4-FFF2-40B4-BE49-F238E27FC236}">
                <a16:creationId xmlns:a16="http://schemas.microsoft.com/office/drawing/2014/main" id="{F3D35FF5-6FA2-439D-A4F1-9A3122CECFA6}"/>
              </a:ext>
            </a:extLst>
          </p:cNvPr>
          <p:cNvSpPr txBox="1">
            <a:spLocks/>
          </p:cNvSpPr>
          <p:nvPr/>
        </p:nvSpPr>
        <p:spPr bwMode="auto">
          <a:xfrm>
            <a:off x="3779838" y="6556375"/>
            <a:ext cx="49069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fr-FR" altLang="fr-FR" sz="800">
                <a:solidFill>
                  <a:srgbClr val="898989"/>
                </a:solidFill>
                <a:latin typeface="Arial" panose="020B0604020202020204" pitchFamily="34" charset="0"/>
              </a:rPr>
              <a:t>Marc MICHEL 2020 2021  E3&amp;Com Training Tutorial n3   </a:t>
            </a:r>
            <a:fld id="{C7FD3983-0CC2-49C4-B909-C3E8D72B3D56}" type="slidenum">
              <a:rPr lang="fr-FR" altLang="fr-FR" sz="800">
                <a:solidFill>
                  <a:srgbClr val="898989"/>
                </a:solidFill>
                <a:latin typeface="Arial" panose="020B0604020202020204" pitchFamily="34" charset="0"/>
              </a:rPr>
              <a:pPr algn="r" eaLnBrk="1" hangingPunct="1">
                <a:spcBef>
                  <a:spcPct val="0"/>
                </a:spcBef>
                <a:buFontTx/>
                <a:buNone/>
              </a:pPr>
              <a:t>4</a:t>
            </a:fld>
            <a:endParaRPr lang="fr-FR" altLang="fr-FR" sz="800">
              <a:solidFill>
                <a:srgbClr val="898989"/>
              </a:solidFill>
              <a:latin typeface="Arial" panose="020B0604020202020204" pitchFamily="34" charset="0"/>
            </a:endParaRPr>
          </a:p>
        </p:txBody>
      </p:sp>
      <p:sp>
        <p:nvSpPr>
          <p:cNvPr id="5" name="ZoneTexte 4">
            <a:extLst>
              <a:ext uri="{FF2B5EF4-FFF2-40B4-BE49-F238E27FC236}">
                <a16:creationId xmlns:a16="http://schemas.microsoft.com/office/drawing/2014/main" id="{1DEDB955-694C-419E-AF8C-6445014488B0}"/>
              </a:ext>
            </a:extLst>
          </p:cNvPr>
          <p:cNvSpPr txBox="1">
            <a:spLocks noChangeArrowheads="1"/>
          </p:cNvSpPr>
          <p:nvPr/>
        </p:nvSpPr>
        <p:spPr bwMode="auto">
          <a:xfrm>
            <a:off x="7010400" y="2676524"/>
            <a:ext cx="123400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a:latin typeface="Arial" panose="020B0604020202020204" pitchFamily="34" charset="0"/>
              </a:rPr>
              <a:t>WHO?</a:t>
            </a:r>
          </a:p>
        </p:txBody>
      </p:sp>
      <p:sp>
        <p:nvSpPr>
          <p:cNvPr id="6" name="ZoneTexte 5">
            <a:extLst>
              <a:ext uri="{FF2B5EF4-FFF2-40B4-BE49-F238E27FC236}">
                <a16:creationId xmlns:a16="http://schemas.microsoft.com/office/drawing/2014/main" id="{2E977435-6F7F-465B-9C78-167B9DD89F02}"/>
              </a:ext>
            </a:extLst>
          </p:cNvPr>
          <p:cNvSpPr txBox="1">
            <a:spLocks noChangeArrowheads="1"/>
          </p:cNvSpPr>
          <p:nvPr/>
        </p:nvSpPr>
        <p:spPr bwMode="auto">
          <a:xfrm>
            <a:off x="4140200" y="981075"/>
            <a:ext cx="1727200" cy="368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a:latin typeface="Arial" panose="020B0604020202020204" pitchFamily="34" charset="0"/>
              </a:rPr>
              <a:t>WHAT? WHY?</a:t>
            </a:r>
          </a:p>
        </p:txBody>
      </p:sp>
      <p:sp>
        <p:nvSpPr>
          <p:cNvPr id="7" name="ZoneTexte 6">
            <a:extLst>
              <a:ext uri="{FF2B5EF4-FFF2-40B4-BE49-F238E27FC236}">
                <a16:creationId xmlns:a16="http://schemas.microsoft.com/office/drawing/2014/main" id="{B8624710-F56F-446E-A470-6493E09280B7}"/>
              </a:ext>
            </a:extLst>
          </p:cNvPr>
          <p:cNvSpPr txBox="1">
            <a:spLocks noChangeArrowheads="1"/>
          </p:cNvSpPr>
          <p:nvPr/>
        </p:nvSpPr>
        <p:spPr bwMode="auto">
          <a:xfrm>
            <a:off x="836613" y="2914650"/>
            <a:ext cx="866775"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a:latin typeface="Arial" panose="020B0604020202020204" pitchFamily="34" charset="0"/>
              </a:rPr>
              <a:t>HOW?</a:t>
            </a:r>
          </a:p>
        </p:txBody>
      </p:sp>
      <p:sp>
        <p:nvSpPr>
          <p:cNvPr id="8" name="ZoneTexte 7">
            <a:extLst>
              <a:ext uri="{FF2B5EF4-FFF2-40B4-BE49-F238E27FC236}">
                <a16:creationId xmlns:a16="http://schemas.microsoft.com/office/drawing/2014/main" id="{529FB25A-A2FD-4739-A758-F731CFFCE795}"/>
              </a:ext>
            </a:extLst>
          </p:cNvPr>
          <p:cNvSpPr txBox="1">
            <a:spLocks noChangeArrowheads="1"/>
          </p:cNvSpPr>
          <p:nvPr/>
        </p:nvSpPr>
        <p:spPr bwMode="auto">
          <a:xfrm>
            <a:off x="3779838" y="5372100"/>
            <a:ext cx="1368425"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fr-FR" altLang="fr-FR" sz="1800">
                <a:latin typeface="Arial" panose="020B0604020202020204" pitchFamily="34" charset="0"/>
              </a:rPr>
              <a:t>How much</a:t>
            </a:r>
          </a:p>
          <a:p>
            <a:pPr algn="ctr">
              <a:spcBef>
                <a:spcPct val="0"/>
              </a:spcBef>
              <a:buFontTx/>
              <a:buNone/>
            </a:pPr>
            <a:r>
              <a:rPr lang="fr-FR" altLang="fr-FR" sz="18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contenu 2">
            <a:extLst>
              <a:ext uri="{FF2B5EF4-FFF2-40B4-BE49-F238E27FC236}">
                <a16:creationId xmlns:a16="http://schemas.microsoft.com/office/drawing/2014/main" id="{6CC68C62-BE79-40CD-8810-B9FB2BEF925C}"/>
              </a:ext>
            </a:extLst>
          </p:cNvPr>
          <p:cNvSpPr>
            <a:spLocks noGrp="1"/>
          </p:cNvSpPr>
          <p:nvPr>
            <p:ph idx="1"/>
          </p:nvPr>
        </p:nvSpPr>
        <p:spPr>
          <a:xfrm>
            <a:off x="0" y="9525"/>
            <a:ext cx="4643438" cy="6346825"/>
          </a:xfrm>
        </p:spPr>
        <p:txBody>
          <a:bodyPr/>
          <a:lstStyle/>
          <a:p>
            <a:r>
              <a:rPr lang="fr-FR" altLang="fr-FR" sz="1200" b="1"/>
              <a:t>Les segments de clients</a:t>
            </a:r>
            <a:r>
              <a:rPr lang="fr-FR" altLang="fr-FR" sz="1200"/>
              <a:t> </a:t>
            </a:r>
          </a:p>
          <a:p>
            <a:pPr lvl="1"/>
            <a:r>
              <a:rPr lang="fr-FR" altLang="fr-FR" sz="1200"/>
              <a:t>pour qui créons-nous de la valeur ?</a:t>
            </a:r>
          </a:p>
          <a:p>
            <a:pPr lvl="1"/>
            <a:r>
              <a:rPr lang="fr-FR" altLang="fr-FR" sz="1200"/>
              <a:t>qui sont nos clients les plus importants ?</a:t>
            </a:r>
          </a:p>
          <a:p>
            <a:pPr lvl="1"/>
            <a:r>
              <a:rPr lang="fr-FR" altLang="fr-FR" sz="1200"/>
              <a:t>exemple : marché de masse, de niche, segmenté, diversifié, plate-forme multilatérales, …</a:t>
            </a:r>
          </a:p>
          <a:p>
            <a:r>
              <a:rPr lang="fr-FR" altLang="fr-FR" sz="1200" b="1"/>
              <a:t>La proposition de valeur (biens ou services)</a:t>
            </a:r>
            <a:r>
              <a:rPr lang="fr-FR" altLang="fr-FR" sz="1200"/>
              <a:t> </a:t>
            </a:r>
          </a:p>
          <a:p>
            <a:pPr lvl="1"/>
            <a:r>
              <a:rPr lang="fr-FR" altLang="fr-FR" sz="1200"/>
              <a:t>quelle valeur apportons-nous au client ?</a:t>
            </a:r>
          </a:p>
          <a:p>
            <a:pPr lvl="1"/>
            <a:r>
              <a:rPr lang="fr-FR" altLang="fr-FR" sz="1200"/>
              <a:t>quel problème contribuons-nous à résoudre ?</a:t>
            </a:r>
          </a:p>
          <a:p>
            <a:pPr lvl="1"/>
            <a:r>
              <a:rPr lang="fr-FR" altLang="fr-FR" sz="1200"/>
              <a:t>exemple : nouveauté, performance, personnalisation, accompagnement, design, marque, prix, réduction des coûts ou des risques, accessibilité, …</a:t>
            </a:r>
          </a:p>
          <a:p>
            <a:r>
              <a:rPr lang="fr-FR" altLang="fr-FR" sz="1200" b="1"/>
              <a:t>Les canaux d’accès aux clients</a:t>
            </a:r>
            <a:r>
              <a:rPr lang="fr-FR" altLang="fr-FR" sz="1200"/>
              <a:t> </a:t>
            </a:r>
          </a:p>
          <a:p>
            <a:pPr lvl="1"/>
            <a:r>
              <a:rPr lang="fr-FR" altLang="fr-FR" sz="1200"/>
              <a:t>quels canaux nos clients préfèrent-ils ?</a:t>
            </a:r>
          </a:p>
          <a:p>
            <a:pPr lvl="1"/>
            <a:r>
              <a:rPr lang="fr-FR" altLang="fr-FR" sz="1200"/>
              <a:t>quels canaux utilisons-nous actuellement ?</a:t>
            </a:r>
          </a:p>
          <a:p>
            <a:pPr lvl="1"/>
            <a:r>
              <a:rPr lang="fr-FR" altLang="fr-FR" sz="1200"/>
              <a:t>exemple : force de vente, vente en ligne, magasins en propre ou partenaires, grossistes, …</a:t>
            </a:r>
          </a:p>
          <a:p>
            <a:r>
              <a:rPr lang="fr-FR" altLang="fr-FR" sz="1200" b="1"/>
              <a:t>Le type de relation que l’entreprise souhaite entretenir avec ses clients</a:t>
            </a:r>
            <a:r>
              <a:rPr lang="fr-FR" altLang="fr-FR" sz="1200"/>
              <a:t> </a:t>
            </a:r>
          </a:p>
          <a:p>
            <a:pPr lvl="1"/>
            <a:r>
              <a:rPr lang="fr-FR" altLang="fr-FR" sz="1200"/>
              <a:t>Quel type de relations chacun de nos segments de clients souhaite-t-il que nous entretenions avec lui ?</a:t>
            </a:r>
          </a:p>
          <a:p>
            <a:pPr lvl="1"/>
            <a:r>
              <a:rPr lang="fr-FR" altLang="fr-FR" sz="1200"/>
              <a:t>Quel type de relations avons-nous établies ? Quel est leur coût ?</a:t>
            </a:r>
          </a:p>
          <a:p>
            <a:pPr lvl="1"/>
            <a:r>
              <a:rPr lang="fr-FR" altLang="fr-FR" sz="1200"/>
              <a:t>Exemples : assistance personnelle, assistance personnelle dédiée, self-service, services automatisés…</a:t>
            </a:r>
          </a:p>
          <a:p>
            <a:r>
              <a:rPr lang="fr-FR" altLang="fr-FR" sz="1200" b="1"/>
              <a:t>Les sources de revenus</a:t>
            </a:r>
            <a:r>
              <a:rPr lang="fr-FR" altLang="fr-FR" sz="1200"/>
              <a:t> </a:t>
            </a:r>
          </a:p>
          <a:p>
            <a:pPr lvl="1"/>
            <a:r>
              <a:rPr lang="fr-FR" altLang="fr-FR" sz="1200"/>
              <a:t>Quelle valeur nos clients sont-ils disposés à payer ?</a:t>
            </a:r>
          </a:p>
          <a:p>
            <a:pPr lvl="1"/>
            <a:r>
              <a:rPr lang="fr-FR" altLang="fr-FR" sz="1200"/>
              <a:t>Pour quoi payent-ils actuellement ?</a:t>
            </a:r>
          </a:p>
          <a:p>
            <a:pPr lvl="1"/>
            <a:r>
              <a:rPr lang="fr-FR" altLang="fr-FR" sz="1200"/>
              <a:t>Comment payent-ils ?</a:t>
            </a:r>
          </a:p>
          <a:p>
            <a:pPr lvl="1"/>
            <a:r>
              <a:rPr lang="fr-FR" altLang="fr-FR" sz="1200"/>
              <a:t>Exemples : vente de biens, droit d’usage (Model SaaS), abonnements, location/prêt, </a:t>
            </a:r>
            <a:r>
              <a:rPr lang="fr-FR" altLang="fr-FR" sz="1200" err="1"/>
              <a:t>licensing</a:t>
            </a:r>
            <a:r>
              <a:rPr lang="fr-FR" altLang="fr-FR" sz="1200"/>
              <a:t>, …</a:t>
            </a:r>
          </a:p>
        </p:txBody>
      </p:sp>
      <p:sp>
        <p:nvSpPr>
          <p:cNvPr id="6147" name="Espace réservé du contenu 2">
            <a:extLst>
              <a:ext uri="{FF2B5EF4-FFF2-40B4-BE49-F238E27FC236}">
                <a16:creationId xmlns:a16="http://schemas.microsoft.com/office/drawing/2014/main" id="{44EBA60F-FA35-443C-8E3C-D42B09A0D2BC}"/>
              </a:ext>
            </a:extLst>
          </p:cNvPr>
          <p:cNvSpPr txBox="1">
            <a:spLocks/>
          </p:cNvSpPr>
          <p:nvPr/>
        </p:nvSpPr>
        <p:spPr bwMode="auto">
          <a:xfrm>
            <a:off x="4716463" y="-30163"/>
            <a:ext cx="4319587" cy="648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fr-FR" altLang="fr-FR" sz="1200" b="1"/>
              <a:t>Les ressources-clés indispensables au fonctionnement de l’activité : ressources physiques, humaines, financières</a:t>
            </a:r>
            <a:r>
              <a:rPr lang="fr-FR" altLang="fr-FR" sz="1200"/>
              <a:t> </a:t>
            </a:r>
          </a:p>
          <a:p>
            <a:pPr lvl="1"/>
            <a:r>
              <a:rPr lang="fr-FR" altLang="fr-FR" sz="1200"/>
              <a:t>Quelles ressources clés nos propositions de valeur exigent-elles ?</a:t>
            </a:r>
          </a:p>
          <a:p>
            <a:pPr lvl="1"/>
            <a:r>
              <a:rPr lang="fr-FR" altLang="fr-FR" sz="1200"/>
              <a:t>Qu’en est-il de nos canaux de distribution ?</a:t>
            </a:r>
          </a:p>
          <a:p>
            <a:pPr lvl="1"/>
            <a:r>
              <a:rPr lang="fr-FR" altLang="fr-FR" sz="1200"/>
              <a:t>De nos relations avec les clients ? De nos flux de revenus ?</a:t>
            </a:r>
          </a:p>
          <a:p>
            <a:pPr lvl="1"/>
            <a:r>
              <a:rPr lang="fr-FR" altLang="fr-FR" sz="1200"/>
              <a:t>Exemples : physiques, intellectuelles, humaines, financières</a:t>
            </a:r>
          </a:p>
          <a:p>
            <a:r>
              <a:rPr lang="fr-FR" altLang="fr-FR" sz="1200" b="1"/>
              <a:t>Les activités clés nécessaires à la mise en place de la proposition de valeur</a:t>
            </a:r>
            <a:r>
              <a:rPr lang="fr-FR" altLang="fr-FR" sz="1200"/>
              <a:t> </a:t>
            </a:r>
          </a:p>
          <a:p>
            <a:pPr lvl="1"/>
            <a:r>
              <a:rPr lang="fr-FR" altLang="fr-FR" sz="1200"/>
              <a:t>Quelles activités clés nos propositions de valeur exigent-elles ?</a:t>
            </a:r>
          </a:p>
          <a:p>
            <a:pPr lvl="1"/>
            <a:r>
              <a:rPr lang="fr-FR" altLang="fr-FR" sz="1200"/>
              <a:t>Qu’en est-il de nos canaux de distribution ?</a:t>
            </a:r>
          </a:p>
          <a:p>
            <a:pPr lvl="1"/>
            <a:r>
              <a:rPr lang="fr-FR" altLang="fr-FR" sz="1200"/>
              <a:t>De nos relations clients ? De nos revenus ?</a:t>
            </a:r>
          </a:p>
          <a:p>
            <a:pPr lvl="1"/>
            <a:r>
              <a:rPr lang="fr-FR" altLang="fr-FR" sz="1200"/>
              <a:t>Exemples : production, résolution de problèmes, plate-forme/réseau</a:t>
            </a:r>
          </a:p>
          <a:p>
            <a:r>
              <a:rPr lang="fr-FR" altLang="fr-FR" sz="1200" b="1"/>
              <a:t>Les partenaires clés : fournisseurs, partenaires sur certains marchés</a:t>
            </a:r>
            <a:r>
              <a:rPr lang="fr-FR" altLang="fr-FR" sz="1200"/>
              <a:t> </a:t>
            </a:r>
          </a:p>
          <a:p>
            <a:pPr lvl="1"/>
            <a:r>
              <a:rPr lang="fr-FR" altLang="fr-FR" sz="1200"/>
              <a:t>Qui sont nos partenaires clés ?</a:t>
            </a:r>
          </a:p>
          <a:p>
            <a:pPr lvl="1"/>
            <a:r>
              <a:rPr lang="fr-FR" altLang="fr-FR" sz="1200"/>
              <a:t>Qui sont nos fournisseurs clés ?</a:t>
            </a:r>
          </a:p>
          <a:p>
            <a:pPr lvl="1"/>
            <a:r>
              <a:rPr lang="fr-FR" altLang="fr-FR" sz="1200"/>
              <a:t>Quelles ressources clés nous procurons-nous auprès de partenaires ?</a:t>
            </a:r>
          </a:p>
          <a:p>
            <a:pPr lvl="1"/>
            <a:r>
              <a:rPr lang="fr-FR" altLang="fr-FR" sz="1200"/>
              <a:t>Exemples : optimisation et économies d’échelles, réduction du risque et de l’incertitude…</a:t>
            </a:r>
          </a:p>
          <a:p>
            <a:r>
              <a:rPr lang="fr-FR" altLang="fr-FR" sz="1200" b="1"/>
              <a:t>La structure de coûts</a:t>
            </a:r>
            <a:r>
              <a:rPr lang="fr-FR" altLang="fr-FR" sz="1200"/>
              <a:t> </a:t>
            </a:r>
          </a:p>
          <a:p>
            <a:pPr lvl="1"/>
            <a:r>
              <a:rPr lang="fr-FR" altLang="fr-FR" sz="1200"/>
              <a:t>Quels sont les coûts les plus importants ?</a:t>
            </a:r>
          </a:p>
          <a:p>
            <a:pPr lvl="1"/>
            <a:r>
              <a:rPr lang="fr-FR" altLang="fr-FR" sz="1200"/>
              <a:t>Quelles ressources clés sont les plus coûteuses ?</a:t>
            </a:r>
          </a:p>
          <a:p>
            <a:pPr lvl="1"/>
            <a:r>
              <a:rPr lang="fr-FR" altLang="fr-FR" sz="1200"/>
              <a:t>Quelles activités clés sont les plus coûteuses ?</a:t>
            </a:r>
          </a:p>
          <a:p>
            <a:pPr lvl="1"/>
            <a:r>
              <a:rPr lang="fr-FR" altLang="fr-FR" sz="1200"/>
              <a:t>Exemples : logique de coûts, logique de valeur, coûts fixes, coûts variables</a:t>
            </a:r>
          </a:p>
          <a:p>
            <a:endParaRPr lang="fr-FR" altLang="fr-FR" sz="1200"/>
          </a:p>
        </p:txBody>
      </p:sp>
      <p:sp>
        <p:nvSpPr>
          <p:cNvPr id="6148" name="Espace réservé du numéro de diapositive 3">
            <a:extLst>
              <a:ext uri="{FF2B5EF4-FFF2-40B4-BE49-F238E27FC236}">
                <a16:creationId xmlns:a16="http://schemas.microsoft.com/office/drawing/2014/main" id="{26E0EDC8-E82D-4812-98EE-519924436481}"/>
              </a:ext>
            </a:extLst>
          </p:cNvPr>
          <p:cNvSpPr txBox="1">
            <a:spLocks/>
          </p:cNvSpPr>
          <p:nvPr/>
        </p:nvSpPr>
        <p:spPr bwMode="auto">
          <a:xfrm>
            <a:off x="3903663" y="6496050"/>
            <a:ext cx="49069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fr-FR" altLang="fr-FR" sz="800">
                <a:solidFill>
                  <a:srgbClr val="898989"/>
                </a:solidFill>
                <a:latin typeface="Arial" panose="020B0604020202020204" pitchFamily="34" charset="0"/>
              </a:rPr>
              <a:t>Marc MICHEL 2020 2021  E3&amp;Com TDn3   </a:t>
            </a:r>
            <a:fld id="{222D1290-9611-4350-A886-4BF3EA93D4B6}" type="slidenum">
              <a:rPr lang="fr-FR" altLang="fr-FR" sz="800">
                <a:solidFill>
                  <a:srgbClr val="898989"/>
                </a:solidFill>
                <a:latin typeface="Arial" panose="020B0604020202020204" pitchFamily="34" charset="0"/>
              </a:rPr>
              <a:pPr algn="r" eaLnBrk="1" hangingPunct="1">
                <a:spcBef>
                  <a:spcPct val="0"/>
                </a:spcBef>
                <a:buFontTx/>
                <a:buNone/>
              </a:pPr>
              <a:t>5</a:t>
            </a:fld>
            <a:endParaRPr lang="fr-FR" altLang="fr-FR" sz="800">
              <a:solidFill>
                <a:srgbClr val="898989"/>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a:extLst>
              <a:ext uri="{FF2B5EF4-FFF2-40B4-BE49-F238E27FC236}">
                <a16:creationId xmlns:a16="http://schemas.microsoft.com/office/drawing/2014/main" id="{0A8A1663-3146-4A52-B5AB-46FA6B4DA7CB}"/>
              </a:ext>
            </a:extLst>
          </p:cNvPr>
          <p:cNvSpPr>
            <a:spLocks noGrp="1"/>
          </p:cNvSpPr>
          <p:nvPr>
            <p:ph type="title"/>
          </p:nvPr>
        </p:nvSpPr>
        <p:spPr>
          <a:xfrm>
            <a:off x="0" y="68263"/>
            <a:ext cx="9144000" cy="592137"/>
          </a:xfrm>
          <a:solidFill>
            <a:srgbClr val="FFFF00"/>
          </a:solidFill>
        </p:spPr>
        <p:txBody>
          <a:bodyPr/>
          <a:lstStyle/>
          <a:p>
            <a:r>
              <a:rPr lang="fr-FR" altLang="fr-FR" sz="2800"/>
              <a:t>Proposition Value Canvas: canevas de la proposition de valeur </a:t>
            </a:r>
          </a:p>
        </p:txBody>
      </p:sp>
      <p:sp>
        <p:nvSpPr>
          <p:cNvPr id="9219" name="Espace réservé du contenu 2">
            <a:extLst>
              <a:ext uri="{FF2B5EF4-FFF2-40B4-BE49-F238E27FC236}">
                <a16:creationId xmlns:a16="http://schemas.microsoft.com/office/drawing/2014/main" id="{F7480B5C-5FF9-45C5-9BB5-7615EA00A34C}"/>
              </a:ext>
            </a:extLst>
          </p:cNvPr>
          <p:cNvSpPr>
            <a:spLocks noGrp="1"/>
          </p:cNvSpPr>
          <p:nvPr>
            <p:ph idx="1"/>
          </p:nvPr>
        </p:nvSpPr>
        <p:spPr>
          <a:xfrm>
            <a:off x="0" y="674688"/>
            <a:ext cx="8229600" cy="4525962"/>
          </a:xfrm>
        </p:spPr>
        <p:txBody>
          <a:bodyPr/>
          <a:lstStyle/>
          <a:p>
            <a:r>
              <a:rPr lang="fr-FR" altLang="fr-FR" sz="1400"/>
              <a:t>Value Proposition Canvas, vise à structurer l’élaboration d’une offre de produits et/ou de services. </a:t>
            </a:r>
          </a:p>
          <a:p>
            <a:r>
              <a:rPr lang="fr-FR" altLang="fr-FR" sz="1400"/>
              <a:t>De toutes les neuf cases de la matrice du modèle d'affaires (Business Model Canvas), les plus importantes sont  La proposition de valeur  et les segments de clientèle. </a:t>
            </a:r>
          </a:p>
          <a:p>
            <a:r>
              <a:rPr lang="fr-FR" altLang="fr-FR" sz="1400"/>
              <a:t>Le canevas de la proposition de valeur se décline en deux blocs :</a:t>
            </a:r>
          </a:p>
          <a:p>
            <a:pPr lvl="1"/>
            <a:r>
              <a:rPr lang="fr-FR" altLang="fr-FR" sz="1400">
                <a:solidFill>
                  <a:srgbClr val="FF0000"/>
                </a:solidFill>
              </a:rPr>
              <a:t>Le profil du consommateur – où on doit clarifier notre compréhension des besoins des consommateurs.</a:t>
            </a:r>
          </a:p>
          <a:p>
            <a:pPr lvl="1"/>
            <a:r>
              <a:rPr lang="fr-FR" altLang="fr-FR" sz="1400">
                <a:solidFill>
                  <a:srgbClr val="FF0000"/>
                </a:solidFill>
              </a:rPr>
              <a:t>La carte de la valeur (value map) – où on doit décrire la façon dont nous allons créer de la valeur pour les consommateurs</a:t>
            </a:r>
            <a:r>
              <a:rPr lang="fr-FR" altLang="fr-FR" sz="1400"/>
              <a:t>.</a:t>
            </a:r>
          </a:p>
          <a:p>
            <a:endParaRPr lang="fr-FR" altLang="fr-FR" sz="1400"/>
          </a:p>
        </p:txBody>
      </p:sp>
      <p:pic>
        <p:nvPicPr>
          <p:cNvPr id="9220" name="Image 5" descr="business model and value proposition">
            <a:extLst>
              <a:ext uri="{FF2B5EF4-FFF2-40B4-BE49-F238E27FC236}">
                <a16:creationId xmlns:a16="http://schemas.microsoft.com/office/drawing/2014/main" id="{5FCA4679-A443-4B25-9DDD-27DE23D6C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736850"/>
            <a:ext cx="50419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a:extLst>
              <a:ext uri="{FF2B5EF4-FFF2-40B4-BE49-F238E27FC236}">
                <a16:creationId xmlns:a16="http://schemas.microsoft.com/office/drawing/2014/main" id="{2D3CB68C-BF30-41A0-ADCC-2453459BFF4D}"/>
              </a:ext>
            </a:extLst>
          </p:cNvPr>
          <p:cNvSpPr>
            <a:spLocks noChangeArrowheads="1"/>
          </p:cNvSpPr>
          <p:nvPr/>
        </p:nvSpPr>
        <p:spPr bwMode="auto">
          <a:xfrm>
            <a:off x="5573713" y="2936875"/>
            <a:ext cx="2749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fr-FR" altLang="fr-FR" sz="1800">
                <a:solidFill>
                  <a:srgbClr val="FF0000"/>
                </a:solidFill>
                <a:latin typeface="Arial" panose="020B0604020202020204" pitchFamily="34" charset="0"/>
              </a:rPr>
              <a:t>l’adéquation produit / marché </a:t>
            </a:r>
            <a:r>
              <a:rPr lang="fr-FR" altLang="fr-FR" sz="1800">
                <a:latin typeface="Arial" panose="020B0604020202020204" pitchFamily="34" charset="0"/>
              </a:rPr>
              <a:t>(Product/Market Fit).</a:t>
            </a:r>
          </a:p>
        </p:txBody>
      </p:sp>
      <p:sp>
        <p:nvSpPr>
          <p:cNvPr id="9222" name="Rectangle 7">
            <a:extLst>
              <a:ext uri="{FF2B5EF4-FFF2-40B4-BE49-F238E27FC236}">
                <a16:creationId xmlns:a16="http://schemas.microsoft.com/office/drawing/2014/main" id="{6A1A851C-1E51-4640-BD26-CBD17B21E953}"/>
              </a:ext>
            </a:extLst>
          </p:cNvPr>
          <p:cNvSpPr>
            <a:spLocks noChangeArrowheads="1"/>
          </p:cNvSpPr>
          <p:nvPr/>
        </p:nvSpPr>
        <p:spPr bwMode="auto">
          <a:xfrm>
            <a:off x="4932363" y="3857625"/>
            <a:ext cx="4572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fr-FR" altLang="fr-FR" sz="1800">
                <a:solidFill>
                  <a:srgbClr val="3D3D3D"/>
                </a:solidFill>
                <a:latin typeface="Route159"/>
                <a:cs typeface="Times New Roman" panose="02020603050405020304" pitchFamily="18" charset="0"/>
              </a:rPr>
              <a:t>décrire explicitement les interactions</a:t>
            </a:r>
          </a:p>
          <a:p>
            <a:pPr algn="ctr">
              <a:spcBef>
                <a:spcPct val="0"/>
              </a:spcBef>
              <a:buFontTx/>
              <a:buNone/>
            </a:pPr>
            <a:r>
              <a:rPr lang="fr-FR" altLang="fr-FR" sz="1800">
                <a:solidFill>
                  <a:srgbClr val="3D3D3D"/>
                </a:solidFill>
                <a:latin typeface="Route159"/>
                <a:cs typeface="Times New Roman" panose="02020603050405020304" pitchFamily="18" charset="0"/>
              </a:rPr>
              <a:t> entre les consommateurs </a:t>
            </a:r>
          </a:p>
          <a:p>
            <a:pPr algn="ctr">
              <a:spcBef>
                <a:spcPct val="0"/>
              </a:spcBef>
              <a:buFontTx/>
              <a:buNone/>
            </a:pPr>
            <a:r>
              <a:rPr lang="fr-FR" altLang="fr-FR" sz="1800">
                <a:solidFill>
                  <a:srgbClr val="3D3D3D"/>
                </a:solidFill>
                <a:latin typeface="Route159"/>
                <a:cs typeface="Times New Roman" panose="02020603050405020304" pitchFamily="18" charset="0"/>
              </a:rPr>
              <a:t>et les produits </a:t>
            </a:r>
            <a:endParaRPr lang="fr-FR" altLang="fr-FR" sz="1800">
              <a:latin typeface="Arial" panose="020B0604020202020204" pitchFamily="34" charset="0"/>
            </a:endParaRPr>
          </a:p>
        </p:txBody>
      </p:sp>
      <p:sp>
        <p:nvSpPr>
          <p:cNvPr id="9223" name="Espace réservé du numéro de diapositive 3">
            <a:extLst>
              <a:ext uri="{FF2B5EF4-FFF2-40B4-BE49-F238E27FC236}">
                <a16:creationId xmlns:a16="http://schemas.microsoft.com/office/drawing/2014/main" id="{2ACA7909-BF55-42D8-8427-686DA65646CA}"/>
              </a:ext>
            </a:extLst>
          </p:cNvPr>
          <p:cNvSpPr txBox="1">
            <a:spLocks/>
          </p:cNvSpPr>
          <p:nvPr/>
        </p:nvSpPr>
        <p:spPr bwMode="auto">
          <a:xfrm>
            <a:off x="3903663" y="6496050"/>
            <a:ext cx="49069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fr-FR" altLang="fr-FR" sz="800">
                <a:solidFill>
                  <a:srgbClr val="898989"/>
                </a:solidFill>
                <a:latin typeface="Arial" panose="020B0604020202020204" pitchFamily="34" charset="0"/>
              </a:rPr>
              <a:t>Marc MICHEL 2020 2021  E3&amp;Com TDn3   </a:t>
            </a:r>
            <a:fld id="{2059E3FD-CE77-4CDA-A974-BB6AF418D2E1}" type="slidenum">
              <a:rPr lang="fr-FR" altLang="fr-FR" sz="800">
                <a:solidFill>
                  <a:srgbClr val="898989"/>
                </a:solidFill>
                <a:latin typeface="Arial" panose="020B0604020202020204" pitchFamily="34" charset="0"/>
              </a:rPr>
              <a:pPr algn="r" eaLnBrk="1" hangingPunct="1">
                <a:spcBef>
                  <a:spcPct val="0"/>
                </a:spcBef>
                <a:buFontTx/>
                <a:buNone/>
              </a:pPr>
              <a:t>6</a:t>
            </a:fld>
            <a:endParaRPr lang="fr-FR" altLang="fr-FR" sz="800">
              <a:solidFill>
                <a:srgbClr val="89898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a:extLst>
              <a:ext uri="{FF2B5EF4-FFF2-40B4-BE49-F238E27FC236}">
                <a16:creationId xmlns:a16="http://schemas.microsoft.com/office/drawing/2014/main" id="{0E6ABB0B-90D1-4E7A-A5C5-FBC14DA39BCA}"/>
              </a:ext>
            </a:extLst>
          </p:cNvPr>
          <p:cNvSpPr>
            <a:spLocks noChangeArrowheads="1"/>
          </p:cNvSpPr>
          <p:nvPr/>
        </p:nvSpPr>
        <p:spPr bwMode="auto">
          <a:xfrm>
            <a:off x="5138738" y="1852613"/>
            <a:ext cx="3733800" cy="1384300"/>
          </a:xfrm>
          <a:prstGeom prst="rect">
            <a:avLst/>
          </a:prstGeom>
          <a:solidFill>
            <a:schemeClr val="accent2">
              <a:lumMod val="20000"/>
              <a:lumOff val="80000"/>
            </a:schemeClr>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0"/>
              </a:spcBef>
              <a:spcAft>
                <a:spcPts val="0"/>
              </a:spcAft>
              <a:buFontTx/>
              <a:buNone/>
              <a:defRPr/>
            </a:pPr>
            <a:r>
              <a:rPr lang="fr-FR" altLang="fr-FR" sz="1200">
                <a:solidFill>
                  <a:srgbClr val="FF0000"/>
                </a:solidFill>
                <a:latin typeface="Arial" panose="020B0604020202020204" pitchFamily="34" charset="0"/>
              </a:rPr>
              <a:t>Customer Jobs</a:t>
            </a:r>
            <a:endParaRPr lang="fr-FR" altLang="fr-FR" sz="1200">
              <a:solidFill>
                <a:srgbClr val="FF0000"/>
              </a:solidFill>
              <a:latin typeface="Route159"/>
              <a:cs typeface="Times New Roman" panose="02020603050405020304" pitchFamily="18" charset="0"/>
            </a:endParaRPr>
          </a:p>
          <a:p>
            <a:pPr>
              <a:spcBef>
                <a:spcPts val="0"/>
              </a:spcBef>
              <a:spcAft>
                <a:spcPts val="0"/>
              </a:spcAft>
              <a:buFontTx/>
              <a:buNone/>
              <a:defRPr/>
            </a:pPr>
            <a:r>
              <a:rPr lang="fr-FR" altLang="fr-FR" sz="1200">
                <a:solidFill>
                  <a:srgbClr val="3D3D3D"/>
                </a:solidFill>
                <a:latin typeface="Route159"/>
                <a:cs typeface="Times New Roman" panose="02020603050405020304" pitchFamily="18" charset="0"/>
              </a:rPr>
              <a:t>D’abord, examinez les consommateurs en esquissant leurs profils. Il faut analyser ce que les consommateurs que vous ciblez tentent de faire. Il peut s’agir de trois choses : les tâches qu'ils essaient d’accomplir, les problèmes qu'ils souhaitent résoudre et des besoins qu'ils cherchent à satisfaire.</a:t>
            </a:r>
            <a:endParaRPr lang="fr-FR" altLang="fr-FR" sz="1200">
              <a:ea typeface="Calibri" panose="020F0502020204030204" pitchFamily="34" charset="0"/>
              <a:cs typeface="Times New Roman" panose="02020603050405020304" pitchFamily="18" charset="0"/>
            </a:endParaRPr>
          </a:p>
        </p:txBody>
      </p:sp>
      <p:sp>
        <p:nvSpPr>
          <p:cNvPr id="12294" name="Rectangle 9">
            <a:extLst>
              <a:ext uri="{FF2B5EF4-FFF2-40B4-BE49-F238E27FC236}">
                <a16:creationId xmlns:a16="http://schemas.microsoft.com/office/drawing/2014/main" id="{1595C9E4-4ABB-4BDE-B718-E9BA2EFF5287}"/>
              </a:ext>
            </a:extLst>
          </p:cNvPr>
          <p:cNvSpPr>
            <a:spLocks noChangeArrowheads="1"/>
          </p:cNvSpPr>
          <p:nvPr/>
        </p:nvSpPr>
        <p:spPr bwMode="auto">
          <a:xfrm>
            <a:off x="5076825" y="3386138"/>
            <a:ext cx="3733800" cy="1270000"/>
          </a:xfrm>
          <a:prstGeom prst="rect">
            <a:avLst/>
          </a:prstGeom>
          <a:solidFill>
            <a:schemeClr val="accent2">
              <a:lumMod val="20000"/>
              <a:lumOff val="80000"/>
            </a:schemeClr>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7000"/>
              </a:lnSpc>
              <a:spcBef>
                <a:spcPts val="0"/>
              </a:spcBef>
              <a:spcAft>
                <a:spcPts val="0"/>
              </a:spcAft>
              <a:buFontTx/>
              <a:buNone/>
              <a:defRPr/>
            </a:pPr>
            <a:r>
              <a:rPr lang="fr-FR" altLang="fr-FR" sz="1200">
                <a:solidFill>
                  <a:srgbClr val="FF0000"/>
                </a:solidFill>
                <a:latin typeface="Arial" panose="020B0604020202020204" pitchFamily="34" charset="0"/>
              </a:rPr>
              <a:t>Customer Pains</a:t>
            </a:r>
          </a:p>
          <a:p>
            <a:pPr>
              <a:lnSpc>
                <a:spcPct val="107000"/>
              </a:lnSpc>
              <a:spcBef>
                <a:spcPts val="0"/>
              </a:spcBef>
              <a:spcAft>
                <a:spcPts val="0"/>
              </a:spcAft>
              <a:buFontTx/>
              <a:buNone/>
              <a:defRPr/>
            </a:pPr>
            <a:r>
              <a:rPr lang="fr-FR" altLang="fr-FR" sz="1200">
                <a:solidFill>
                  <a:srgbClr val="3D3D3D"/>
                </a:solidFill>
                <a:latin typeface="Route159"/>
                <a:cs typeface="Times New Roman" panose="02020603050405020304" pitchFamily="18" charset="0"/>
              </a:rPr>
              <a:t>Ici, il faut présenter ici les ennuis des consommateurs, tels que les émotions négatives, les obstacles, les coûts imprévus, les éléments perturbateurs et les risques que les consommateurs peuvent rencontrer avant, pendant et après l'exécution des tâches.</a:t>
            </a:r>
          </a:p>
        </p:txBody>
      </p:sp>
      <p:sp>
        <p:nvSpPr>
          <p:cNvPr id="12296" name="Rectangle 11">
            <a:extLst>
              <a:ext uri="{FF2B5EF4-FFF2-40B4-BE49-F238E27FC236}">
                <a16:creationId xmlns:a16="http://schemas.microsoft.com/office/drawing/2014/main" id="{54016CE0-402F-4647-BC08-75D8B71D1D88}"/>
              </a:ext>
            </a:extLst>
          </p:cNvPr>
          <p:cNvSpPr>
            <a:spLocks noChangeArrowheads="1"/>
          </p:cNvSpPr>
          <p:nvPr/>
        </p:nvSpPr>
        <p:spPr bwMode="auto">
          <a:xfrm>
            <a:off x="5076825" y="4773613"/>
            <a:ext cx="3733800" cy="1663700"/>
          </a:xfrm>
          <a:prstGeom prst="rect">
            <a:avLst/>
          </a:prstGeom>
          <a:solidFill>
            <a:schemeClr val="accent2">
              <a:lumMod val="20000"/>
              <a:lumOff val="80000"/>
            </a:schemeClr>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7000"/>
              </a:lnSpc>
              <a:spcBef>
                <a:spcPts val="0"/>
              </a:spcBef>
              <a:spcAft>
                <a:spcPts val="0"/>
              </a:spcAft>
              <a:buFontTx/>
              <a:buNone/>
              <a:defRPr/>
            </a:pPr>
            <a:r>
              <a:rPr lang="fr-FR" altLang="fr-FR" sz="1200">
                <a:solidFill>
                  <a:srgbClr val="FF0000"/>
                </a:solidFill>
                <a:latin typeface="Arial" panose="020B0604020202020204" pitchFamily="34" charset="0"/>
              </a:rPr>
              <a:t>Customer Gains </a:t>
            </a:r>
          </a:p>
          <a:p>
            <a:pPr>
              <a:lnSpc>
                <a:spcPct val="107000"/>
              </a:lnSpc>
              <a:spcBef>
                <a:spcPts val="0"/>
              </a:spcBef>
              <a:spcAft>
                <a:spcPts val="0"/>
              </a:spcAft>
              <a:buFontTx/>
              <a:buNone/>
              <a:defRPr/>
            </a:pPr>
            <a:r>
              <a:rPr lang="fr-FR" altLang="fr-FR" sz="1200">
                <a:solidFill>
                  <a:srgbClr val="3D3D3D"/>
                </a:solidFill>
                <a:latin typeface="Route159"/>
                <a:cs typeface="Times New Roman" panose="02020603050405020304" pitchFamily="18" charset="0"/>
              </a:rPr>
              <a:t>il faut décrire les avantages auxquels vos clients s'attendent, lesquels ils désirent ou par lesquels ils aimeraient se faire surprendre. Cela comprend l'utilité fonctionnelle, les acquis sociaux, les émotions positives et les économies de coûts. Cherchez à identifier quatre types de gains pour les consommateurs en termes de résultats et d'avantages.</a:t>
            </a:r>
          </a:p>
        </p:txBody>
      </p:sp>
      <p:sp>
        <p:nvSpPr>
          <p:cNvPr id="12297" name="Rectangle 12">
            <a:extLst>
              <a:ext uri="{FF2B5EF4-FFF2-40B4-BE49-F238E27FC236}">
                <a16:creationId xmlns:a16="http://schemas.microsoft.com/office/drawing/2014/main" id="{92D1B403-12C3-4EB7-84C7-C1437029D699}"/>
              </a:ext>
            </a:extLst>
          </p:cNvPr>
          <p:cNvSpPr>
            <a:spLocks noChangeArrowheads="1"/>
          </p:cNvSpPr>
          <p:nvPr/>
        </p:nvSpPr>
        <p:spPr bwMode="auto">
          <a:xfrm>
            <a:off x="6383338" y="1163638"/>
            <a:ext cx="2411412" cy="460375"/>
          </a:xfrm>
          <a:prstGeom prst="rect">
            <a:avLst/>
          </a:prstGeom>
          <a:solidFill>
            <a:srgbClr val="FFFF00"/>
          </a:solidFill>
          <a:ln>
            <a:noFill/>
          </a:ln>
        </p:spPr>
        <p:txBody>
          <a:bodyPr anchor="ctr"/>
          <a:lstStyle/>
          <a:p>
            <a:pPr algn="ctr">
              <a:defRPr/>
            </a:pPr>
            <a:r>
              <a:rPr lang="fr-FR" altLang="fr-FR" sz="1200">
                <a:latin typeface="+mj-lt"/>
                <a:ea typeface="+mj-ea"/>
                <a:cs typeface="+mj-cs"/>
              </a:rPr>
              <a:t>Décrire explicitement les interactions entre les consommateurs et les produits</a:t>
            </a:r>
          </a:p>
        </p:txBody>
      </p:sp>
      <p:sp>
        <p:nvSpPr>
          <p:cNvPr id="11270" name="Espace réservé du numéro de diapositive 3">
            <a:extLst>
              <a:ext uri="{FF2B5EF4-FFF2-40B4-BE49-F238E27FC236}">
                <a16:creationId xmlns:a16="http://schemas.microsoft.com/office/drawing/2014/main" id="{BE7A96E4-A473-4329-84CA-B0444B1E2E37}"/>
              </a:ext>
            </a:extLst>
          </p:cNvPr>
          <p:cNvSpPr txBox="1">
            <a:spLocks/>
          </p:cNvSpPr>
          <p:nvPr/>
        </p:nvSpPr>
        <p:spPr bwMode="auto">
          <a:xfrm>
            <a:off x="3903663" y="6496050"/>
            <a:ext cx="49069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fr-FR" altLang="fr-FR" sz="800">
                <a:solidFill>
                  <a:srgbClr val="898989"/>
                </a:solidFill>
                <a:latin typeface="Arial" panose="020B0604020202020204" pitchFamily="34" charset="0"/>
              </a:rPr>
              <a:t>Marc MICHEL 2020 2021  E3&amp;Com TDn3   </a:t>
            </a:r>
            <a:fld id="{ED0C103E-8EEB-4441-837C-54F5F736C042}" type="slidenum">
              <a:rPr lang="fr-FR" altLang="fr-FR" sz="800">
                <a:solidFill>
                  <a:srgbClr val="898989"/>
                </a:solidFill>
                <a:latin typeface="Arial" panose="020B0604020202020204" pitchFamily="34" charset="0"/>
              </a:rPr>
              <a:pPr algn="r" eaLnBrk="1" hangingPunct="1">
                <a:spcBef>
                  <a:spcPct val="0"/>
                </a:spcBef>
                <a:buFontTx/>
                <a:buNone/>
              </a:pPr>
              <a:t>7</a:t>
            </a:fld>
            <a:endParaRPr lang="fr-FR" altLang="fr-FR" sz="800">
              <a:solidFill>
                <a:srgbClr val="898989"/>
              </a:solidFill>
              <a:latin typeface="Arial" panose="020B0604020202020204" pitchFamily="34" charset="0"/>
            </a:endParaRPr>
          </a:p>
        </p:txBody>
      </p:sp>
      <p:sp>
        <p:nvSpPr>
          <p:cNvPr id="3" name="Rectangle 8">
            <a:extLst>
              <a:ext uri="{FF2B5EF4-FFF2-40B4-BE49-F238E27FC236}">
                <a16:creationId xmlns:a16="http://schemas.microsoft.com/office/drawing/2014/main" id="{EB99379F-B9AA-41D3-BEF2-18675A211A78}"/>
              </a:ext>
            </a:extLst>
          </p:cNvPr>
          <p:cNvSpPr>
            <a:spLocks noChangeArrowheads="1"/>
          </p:cNvSpPr>
          <p:nvPr/>
        </p:nvSpPr>
        <p:spPr bwMode="auto">
          <a:xfrm>
            <a:off x="57150" y="1806575"/>
            <a:ext cx="4572000" cy="1754188"/>
          </a:xfrm>
          <a:prstGeom prst="rect">
            <a:avLst/>
          </a:prstGeom>
          <a:solidFill>
            <a:schemeClr val="tx2">
              <a:lumMod val="20000"/>
              <a:lumOff val="80000"/>
            </a:schemeClr>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0"/>
              </a:spcBef>
              <a:spcAft>
                <a:spcPts val="0"/>
              </a:spcAft>
              <a:buFontTx/>
              <a:buNone/>
              <a:defRPr/>
            </a:pPr>
            <a:r>
              <a:rPr lang="fr-FR" altLang="fr-FR" sz="1200">
                <a:solidFill>
                  <a:srgbClr val="FF0000"/>
                </a:solidFill>
                <a:latin typeface="Arial" panose="020B0604020202020204" pitchFamily="34" charset="0"/>
              </a:rPr>
              <a:t>Produits et services</a:t>
            </a:r>
          </a:p>
          <a:p>
            <a:pPr>
              <a:spcBef>
                <a:spcPts val="0"/>
              </a:spcBef>
              <a:spcAft>
                <a:spcPts val="0"/>
              </a:spcAft>
              <a:buFontTx/>
              <a:buNone/>
              <a:defRPr/>
            </a:pPr>
            <a:r>
              <a:rPr lang="fr-FR" altLang="fr-FR" sz="1200">
                <a:solidFill>
                  <a:srgbClr val="3D3D3D"/>
                </a:solidFill>
                <a:latin typeface="Route159"/>
                <a:cs typeface="Times New Roman" panose="02020603050405020304" pitchFamily="18" charset="0"/>
              </a:rPr>
              <a:t>il faut déterminer trois choses :</a:t>
            </a:r>
            <a:endParaRPr lang="fr-FR" altLang="fr-FR" sz="1200">
              <a:ea typeface="Calibri" panose="020F0502020204030204" pitchFamily="34" charset="0"/>
              <a:cs typeface="Times New Roman" panose="02020603050405020304" pitchFamily="18" charset="0"/>
            </a:endParaRPr>
          </a:p>
          <a:p>
            <a:pPr>
              <a:spcBef>
                <a:spcPts val="0"/>
              </a:spcBef>
              <a:spcAft>
                <a:spcPts val="0"/>
              </a:spcAft>
              <a:buFontTx/>
              <a:buNone/>
              <a:defRPr/>
            </a:pPr>
            <a:r>
              <a:rPr lang="fr-FR" altLang="fr-FR" sz="1200">
                <a:solidFill>
                  <a:srgbClr val="3D3D3D"/>
                </a:solidFill>
                <a:latin typeface="Route159"/>
                <a:cs typeface="Times New Roman" panose="02020603050405020304" pitchFamily="18" charset="0"/>
              </a:rPr>
              <a:t>1. Tout d'abord, la liste de tous les produits et services autour desquels votre proposition de valeur est construite.</a:t>
            </a:r>
            <a:endParaRPr lang="fr-FR" altLang="fr-FR" sz="1200"/>
          </a:p>
          <a:p>
            <a:pPr>
              <a:spcBef>
                <a:spcPts val="0"/>
              </a:spcBef>
              <a:spcAft>
                <a:spcPts val="0"/>
              </a:spcAft>
              <a:buFontTx/>
              <a:buNone/>
              <a:defRPr/>
            </a:pPr>
            <a:r>
              <a:rPr lang="fr-FR" altLang="fr-FR" sz="1200">
                <a:solidFill>
                  <a:srgbClr val="3D3D3D"/>
                </a:solidFill>
                <a:latin typeface="Route159"/>
                <a:cs typeface="Times New Roman" panose="02020603050405020304" pitchFamily="18" charset="0"/>
              </a:rPr>
              <a:t>2. Réfléchissez à la façon dont les produits et les services que vous voulez offrir aideront vos clients à accomplir une tâche (fonctionnelle, sociale ou émotionnelle) ou à satisfaire des besoins de base.</a:t>
            </a:r>
            <a:endParaRPr lang="fr-FR" altLang="fr-FR" sz="1200"/>
          </a:p>
          <a:p>
            <a:pPr>
              <a:spcBef>
                <a:spcPts val="0"/>
              </a:spcBef>
              <a:spcAft>
                <a:spcPts val="0"/>
              </a:spcAft>
              <a:buFontTx/>
              <a:buNone/>
              <a:defRPr/>
            </a:pPr>
            <a:r>
              <a:rPr lang="fr-FR" altLang="fr-FR" sz="1200">
                <a:solidFill>
                  <a:srgbClr val="3D3D3D"/>
                </a:solidFill>
                <a:latin typeface="Route159"/>
                <a:cs typeface="Times New Roman" panose="02020603050405020304" pitchFamily="18" charset="0"/>
              </a:rPr>
              <a:t>3. Classez tous les produits et services en fonction de leur importance pour vos clients. Sont-ils cruciaux ou banals pour vos clients ?</a:t>
            </a:r>
            <a:endParaRPr lang="fr-FR" altLang="fr-FR" sz="1200"/>
          </a:p>
        </p:txBody>
      </p:sp>
      <p:sp>
        <p:nvSpPr>
          <p:cNvPr id="4" name="Rectangle 6">
            <a:extLst>
              <a:ext uri="{FF2B5EF4-FFF2-40B4-BE49-F238E27FC236}">
                <a16:creationId xmlns:a16="http://schemas.microsoft.com/office/drawing/2014/main" id="{3C066E6D-4DEB-409C-B3CD-D9489D86097C}"/>
              </a:ext>
            </a:extLst>
          </p:cNvPr>
          <p:cNvSpPr>
            <a:spLocks noChangeArrowheads="1"/>
          </p:cNvSpPr>
          <p:nvPr/>
        </p:nvSpPr>
        <p:spPr bwMode="auto">
          <a:xfrm>
            <a:off x="123825" y="3724275"/>
            <a:ext cx="4572000" cy="1270000"/>
          </a:xfrm>
          <a:prstGeom prst="rect">
            <a:avLst/>
          </a:prstGeom>
          <a:solidFill>
            <a:schemeClr val="tx2">
              <a:lumMod val="20000"/>
              <a:lumOff val="80000"/>
            </a:schemeClr>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7000"/>
              </a:lnSpc>
              <a:spcBef>
                <a:spcPts val="0"/>
              </a:spcBef>
              <a:spcAft>
                <a:spcPts val="0"/>
              </a:spcAft>
              <a:buFontTx/>
              <a:buNone/>
              <a:defRPr/>
            </a:pPr>
            <a:r>
              <a:rPr lang="fr-FR" altLang="fr-FR" sz="1200">
                <a:solidFill>
                  <a:srgbClr val="FF0000"/>
                </a:solidFill>
                <a:latin typeface="Arial" panose="020B0604020202020204" pitchFamily="34" charset="0"/>
              </a:rPr>
              <a:t>Pain </a:t>
            </a:r>
            <a:r>
              <a:rPr lang="fr-FR" altLang="fr-FR" sz="1200" err="1">
                <a:solidFill>
                  <a:srgbClr val="FF0000"/>
                </a:solidFill>
                <a:latin typeface="Arial" panose="020B0604020202020204" pitchFamily="34" charset="0"/>
              </a:rPr>
              <a:t>Relievers</a:t>
            </a:r>
            <a:endParaRPr lang="fr-FR" altLang="fr-FR" sz="1200">
              <a:solidFill>
                <a:srgbClr val="FF0000"/>
              </a:solidFill>
              <a:latin typeface="Arial" panose="020B0604020202020204" pitchFamily="34" charset="0"/>
            </a:endParaRPr>
          </a:p>
          <a:p>
            <a:pPr>
              <a:lnSpc>
                <a:spcPct val="107000"/>
              </a:lnSpc>
              <a:spcBef>
                <a:spcPts val="0"/>
              </a:spcBef>
              <a:spcAft>
                <a:spcPts val="0"/>
              </a:spcAft>
              <a:buFontTx/>
              <a:buNone/>
              <a:defRPr/>
            </a:pPr>
            <a:r>
              <a:rPr lang="fr-FR" altLang="fr-FR" sz="1200">
                <a:solidFill>
                  <a:srgbClr val="3D3D3D"/>
                </a:solidFill>
                <a:latin typeface="Route159"/>
                <a:cs typeface="Times New Roman" panose="02020603050405020304" pitchFamily="18" charset="0"/>
              </a:rPr>
              <a:t>D'abord, il faut décrire la façon dont vos produits et services atténuent ou éliminent les ennuis (pains) des clients. Comment vos clients éliminent-ils ou réduisent-ils les émotions négatives, les coûts et les situations indésirables, et les risques qu'ils pourraient subir avant, pendant et après l'exécution de leurs tâches (jobs).</a:t>
            </a:r>
            <a:endParaRPr lang="fr-FR" altLang="fr-FR" sz="1200">
              <a:ea typeface="Calibri" panose="020F0502020204030204" pitchFamily="34" charset="0"/>
              <a:cs typeface="Times New Roman" panose="02020603050405020304" pitchFamily="18" charset="0"/>
            </a:endParaRPr>
          </a:p>
        </p:txBody>
      </p:sp>
      <p:sp>
        <p:nvSpPr>
          <p:cNvPr id="5" name="Rectangle 7">
            <a:extLst>
              <a:ext uri="{FF2B5EF4-FFF2-40B4-BE49-F238E27FC236}">
                <a16:creationId xmlns:a16="http://schemas.microsoft.com/office/drawing/2014/main" id="{43E8CBBE-877D-4C13-AE96-428A17043C13}"/>
              </a:ext>
            </a:extLst>
          </p:cNvPr>
          <p:cNvSpPr>
            <a:spLocks noChangeArrowheads="1"/>
          </p:cNvSpPr>
          <p:nvPr/>
        </p:nvSpPr>
        <p:spPr bwMode="auto">
          <a:xfrm>
            <a:off x="112713" y="5110163"/>
            <a:ext cx="4572000" cy="1268412"/>
          </a:xfrm>
          <a:prstGeom prst="rect">
            <a:avLst/>
          </a:prstGeom>
          <a:solidFill>
            <a:schemeClr val="tx2">
              <a:lumMod val="20000"/>
              <a:lumOff val="80000"/>
            </a:schemeClr>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7000"/>
              </a:lnSpc>
              <a:spcBef>
                <a:spcPts val="0"/>
              </a:spcBef>
              <a:spcAft>
                <a:spcPts val="0"/>
              </a:spcAft>
              <a:buFontTx/>
              <a:buNone/>
              <a:defRPr/>
            </a:pPr>
            <a:r>
              <a:rPr lang="fr-FR" altLang="fr-FR" sz="1200">
                <a:solidFill>
                  <a:srgbClr val="FF0000"/>
                </a:solidFill>
                <a:latin typeface="Arial" panose="020B0604020202020204" pitchFamily="34" charset="0"/>
              </a:rPr>
              <a:t>Gain </a:t>
            </a:r>
            <a:r>
              <a:rPr lang="fr-FR" altLang="fr-FR" sz="1200" err="1">
                <a:solidFill>
                  <a:srgbClr val="FF0000"/>
                </a:solidFill>
                <a:latin typeface="Arial" panose="020B0604020202020204" pitchFamily="34" charset="0"/>
              </a:rPr>
              <a:t>Creators</a:t>
            </a:r>
            <a:endParaRPr lang="fr-FR" altLang="fr-FR" sz="1200">
              <a:solidFill>
                <a:srgbClr val="FF0000"/>
              </a:solidFill>
              <a:latin typeface="Arial" panose="020B0604020202020204" pitchFamily="34" charset="0"/>
            </a:endParaRPr>
          </a:p>
          <a:p>
            <a:pPr>
              <a:lnSpc>
                <a:spcPct val="107000"/>
              </a:lnSpc>
              <a:spcBef>
                <a:spcPts val="0"/>
              </a:spcBef>
              <a:spcAft>
                <a:spcPts val="0"/>
              </a:spcAft>
              <a:buFontTx/>
              <a:buNone/>
              <a:defRPr/>
            </a:pPr>
            <a:r>
              <a:rPr lang="fr-FR" altLang="fr-FR" sz="1200">
                <a:solidFill>
                  <a:srgbClr val="3D3D3D"/>
                </a:solidFill>
                <a:latin typeface="Route159"/>
                <a:cs typeface="Times New Roman" panose="02020603050405020304" pitchFamily="18" charset="0"/>
              </a:rPr>
              <a:t>Enfin, il faut décrire comment vos produits et services créent des gains pour les clients, comment créent-ils les avantages que vos clients attendent, désirent ou seraient surpris par ? Ces avantages peuvent être l’utilité fonctionnelle, les leviers du statut social, les émotions positives ou les économies de coûts.</a:t>
            </a:r>
            <a:endParaRPr lang="fr-FR" altLang="fr-FR" sz="1200">
              <a:ea typeface="Calibri" panose="020F0502020204030204" pitchFamily="34" charset="0"/>
              <a:cs typeface="Times New Roman" panose="02020603050405020304" pitchFamily="18" charset="0"/>
            </a:endParaRPr>
          </a:p>
        </p:txBody>
      </p:sp>
      <p:sp>
        <p:nvSpPr>
          <p:cNvPr id="11274" name="Titre 1">
            <a:extLst>
              <a:ext uri="{FF2B5EF4-FFF2-40B4-BE49-F238E27FC236}">
                <a16:creationId xmlns:a16="http://schemas.microsoft.com/office/drawing/2014/main" id="{B691036F-5C4C-4DDB-8EBE-5D570259D736}"/>
              </a:ext>
            </a:extLst>
          </p:cNvPr>
          <p:cNvSpPr>
            <a:spLocks noGrp="1"/>
          </p:cNvSpPr>
          <p:nvPr>
            <p:ph type="title"/>
          </p:nvPr>
        </p:nvSpPr>
        <p:spPr>
          <a:xfrm>
            <a:off x="60325" y="1192213"/>
            <a:ext cx="2635250" cy="633412"/>
          </a:xfrm>
          <a:solidFill>
            <a:srgbClr val="FFFF00"/>
          </a:solidFill>
        </p:spPr>
        <p:txBody>
          <a:bodyPr/>
          <a:lstStyle/>
          <a:p>
            <a:r>
              <a:rPr lang="fr-FR" altLang="fr-FR" sz="1200"/>
              <a:t>Comment vos produits et services créent-ils de la valeur pour les consommateurs ?</a:t>
            </a:r>
          </a:p>
        </p:txBody>
      </p:sp>
      <p:pic>
        <p:nvPicPr>
          <p:cNvPr id="11275" name="Image 2">
            <a:extLst>
              <a:ext uri="{FF2B5EF4-FFF2-40B4-BE49-F238E27FC236}">
                <a16:creationId xmlns:a16="http://schemas.microsoft.com/office/drawing/2014/main" id="{910DD860-DB08-4FB2-9729-E806D37E9A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36525"/>
            <a:ext cx="2741612"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00E2E64-3052-4BE6-ADB8-05122AD6334D}"/>
              </a:ext>
            </a:extLst>
          </p:cNvPr>
          <p:cNvSpPr/>
          <p:nvPr/>
        </p:nvSpPr>
        <p:spPr>
          <a:xfrm>
            <a:off x="5868988" y="217488"/>
            <a:ext cx="287337" cy="4286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a:solidFill>
                  <a:schemeClr val="tx1"/>
                </a:solidFill>
              </a:rPr>
              <a:t>1</a:t>
            </a:r>
          </a:p>
        </p:txBody>
      </p:sp>
      <p:sp>
        <p:nvSpPr>
          <p:cNvPr id="9" name="Rectangle 8">
            <a:extLst>
              <a:ext uri="{FF2B5EF4-FFF2-40B4-BE49-F238E27FC236}">
                <a16:creationId xmlns:a16="http://schemas.microsoft.com/office/drawing/2014/main" id="{0D911B16-964B-48AC-BBED-0A12B833115A}"/>
              </a:ext>
            </a:extLst>
          </p:cNvPr>
          <p:cNvSpPr/>
          <p:nvPr/>
        </p:nvSpPr>
        <p:spPr>
          <a:xfrm>
            <a:off x="3043238" y="885825"/>
            <a:ext cx="287337"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a:t>2</a:t>
            </a:r>
          </a:p>
        </p:txBody>
      </p:sp>
      <p:sp>
        <p:nvSpPr>
          <p:cNvPr id="11278" name="ZoneTexte 27">
            <a:extLst>
              <a:ext uri="{FF2B5EF4-FFF2-40B4-BE49-F238E27FC236}">
                <a16:creationId xmlns:a16="http://schemas.microsoft.com/office/drawing/2014/main" id="{BFAB5AA3-4D50-4570-BC4F-CED4E31456B0}"/>
              </a:ext>
            </a:extLst>
          </p:cNvPr>
          <p:cNvSpPr txBox="1">
            <a:spLocks noChangeArrowheads="1"/>
          </p:cNvSpPr>
          <p:nvPr/>
        </p:nvSpPr>
        <p:spPr bwMode="auto">
          <a:xfrm>
            <a:off x="6402388" y="90488"/>
            <a:ext cx="2560637"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100">
                <a:solidFill>
                  <a:srgbClr val="FF0000"/>
                </a:solidFill>
                <a:latin typeface="Arial" panose="020B0604020202020204" pitchFamily="34" charset="0"/>
              </a:rPr>
              <a:t>1. Vous devez déterminer le profil de la clientèle cible, </a:t>
            </a:r>
          </a:p>
          <a:p>
            <a:pPr>
              <a:spcBef>
                <a:spcPct val="0"/>
              </a:spcBef>
              <a:buFontTx/>
              <a:buNone/>
            </a:pPr>
            <a:r>
              <a:rPr lang="fr-FR" altLang="fr-FR" sz="1100">
                <a:solidFill>
                  <a:srgbClr val="FF0000"/>
                </a:solidFill>
                <a:latin typeface="Arial" panose="020B0604020202020204" pitchFamily="34" charset="0"/>
              </a:rPr>
              <a:t>2. PUIS, vous devez soumettre la proposition de valeur</a:t>
            </a:r>
          </a:p>
          <a:p>
            <a:pPr>
              <a:spcBef>
                <a:spcPct val="0"/>
              </a:spcBef>
              <a:buFontTx/>
              <a:buNone/>
            </a:pPr>
            <a:endParaRPr lang="fr-FR" altLang="fr-FR" sz="1100">
              <a:solidFill>
                <a:srgbClr val="FF0000"/>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F1130358316D4696A7994DDE3AE125" ma:contentTypeVersion="2" ma:contentTypeDescription="Crée un document." ma:contentTypeScope="" ma:versionID="afe141f4b4646e8a214a42485e53ebab">
  <xsd:schema xmlns:xsd="http://www.w3.org/2001/XMLSchema" xmlns:xs="http://www.w3.org/2001/XMLSchema" xmlns:p="http://schemas.microsoft.com/office/2006/metadata/properties" xmlns:ns2="b608cf47-b42d-49b7-b528-89305b241ac7" targetNamespace="http://schemas.microsoft.com/office/2006/metadata/properties" ma:root="true" ma:fieldsID="4833c2380b612eb53903c975eb5e16c2" ns2:_="">
    <xsd:import namespace="b608cf47-b42d-49b7-b528-89305b241ac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8cf47-b42d-49b7-b528-89305b241a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491F2A-382B-41F1-8C75-27AD517047D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D6D67BC-7D39-4CB0-B483-AC2E3C64924D}">
  <ds:schemaRefs>
    <ds:schemaRef ds:uri="b608cf47-b42d-49b7-b528-89305b241a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A8DD49F-44C0-43DF-9DB0-AD94400357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Thème Office</vt:lpstr>
      <vt:lpstr>PowerPoint Presentation</vt:lpstr>
      <vt:lpstr>Profile clients Canvas</vt:lpstr>
      <vt:lpstr>Value Proposition</vt:lpstr>
      <vt:lpstr>PowerPoint Presentation</vt:lpstr>
      <vt:lpstr>PowerPoint Presentation</vt:lpstr>
      <vt:lpstr>Proposition Value Canvas: canevas de la proposition de valeur </vt:lpstr>
      <vt:lpstr>Comment vos produits et services créent-ils de la valeur pour les consommateurs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dc:title>
  <dc:creator>Marc MICHEL</dc:creator>
  <cp:revision>1</cp:revision>
  <cp:lastPrinted>2020-10-10T07:09:29Z</cp:lastPrinted>
  <dcterms:created xsi:type="dcterms:W3CDTF">2012-09-16T08:40:08Z</dcterms:created>
  <dcterms:modified xsi:type="dcterms:W3CDTF">2020-11-28T11:09:09Z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0x010100A2F1130358316D4696A7994DDE3AE125</vt:lpwstr>
  </property>
</Properties>
</file>