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6" r:id="rId3"/>
  </p:sldMasterIdLst>
  <p:notesMasterIdLst>
    <p:notesMasterId r:id="rId10"/>
  </p:notesMasterIdLst>
  <p:sldIdLst>
    <p:sldId id="312" r:id="rId4"/>
    <p:sldId id="394" r:id="rId5"/>
    <p:sldId id="395" r:id="rId6"/>
    <p:sldId id="396" r:id="rId7"/>
    <p:sldId id="397" r:id="rId8"/>
    <p:sldId id="398" r:id="rId9"/>
  </p:sldIdLst>
  <p:sldSz cx="9144000" cy="6858000" type="screen4x3"/>
  <p:notesSz cx="6797675" cy="9928225"/>
  <p:defaultTextStyle>
    <a:defPPr>
      <a:defRPr lang="fr-F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luem Juliette" initials="BJ" lastIdx="1" clrIdx="0">
    <p:extLst>
      <p:ext uri="{19B8F6BF-5375-455C-9EA6-DF929625EA0E}">
        <p15:presenceInfo xmlns:p15="http://schemas.microsoft.com/office/powerpoint/2012/main" userId="6dc44f5d7292be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3366"/>
    <a:srgbClr val="6600FF"/>
    <a:srgbClr val="66FF33"/>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21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17T15:29:59.557" idx="1">
    <p:pos x="10" y="10"/>
    <p:text>e-commerce : plus de livraison</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747433-4565-495F-AB46-610E258E4A1C}"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fr-FR"/>
        </a:p>
      </dgm:t>
    </dgm:pt>
    <dgm:pt modelId="{F0B76E99-49DB-4344-BDCC-4225F41AFAD3}">
      <dgm:prSet custT="1"/>
      <dgm:spPr/>
      <dgm:t>
        <a:bodyPr/>
        <a:lstStyle/>
        <a:p>
          <a:pPr rtl="0"/>
          <a:r>
            <a:rPr lang="fr-FR" sz="1200" dirty="0"/>
            <a:t>Fonctionnalités offertes</a:t>
          </a:r>
        </a:p>
      </dgm:t>
    </dgm:pt>
    <dgm:pt modelId="{D100105B-0CC5-4D0A-B96F-742134D92BA2}" type="parTrans" cxnId="{BB95D3EE-74AA-48FC-A5E1-E2F0FCE813AC}">
      <dgm:prSet/>
      <dgm:spPr/>
      <dgm:t>
        <a:bodyPr/>
        <a:lstStyle/>
        <a:p>
          <a:endParaRPr lang="fr-FR"/>
        </a:p>
      </dgm:t>
    </dgm:pt>
    <dgm:pt modelId="{6105E713-83D4-4FF5-A1C9-EDEC27AFEB46}" type="sibTrans" cxnId="{BB95D3EE-74AA-48FC-A5E1-E2F0FCE813AC}">
      <dgm:prSet/>
      <dgm:spPr/>
      <dgm:t>
        <a:bodyPr/>
        <a:lstStyle/>
        <a:p>
          <a:endParaRPr lang="fr-FR"/>
        </a:p>
      </dgm:t>
    </dgm:pt>
    <dgm:pt modelId="{85DD8E87-3CC3-42F0-923F-9F1B50A3810B}">
      <dgm:prSet custT="1"/>
      <dgm:spPr/>
      <dgm:t>
        <a:bodyPr/>
        <a:lstStyle/>
        <a:p>
          <a:pPr rtl="0"/>
          <a:r>
            <a:rPr lang="fr-FR" sz="1200" dirty="0"/>
            <a:t>Hiérarchisation des fonctionnalités/critères</a:t>
          </a:r>
        </a:p>
      </dgm:t>
    </dgm:pt>
    <dgm:pt modelId="{2C7017D5-D58F-4AB6-A066-F657DAAB3C03}" type="parTrans" cxnId="{1B740C30-CD6E-4BC9-96CE-BE8AA1E24196}">
      <dgm:prSet/>
      <dgm:spPr/>
      <dgm:t>
        <a:bodyPr/>
        <a:lstStyle/>
        <a:p>
          <a:endParaRPr lang="fr-FR"/>
        </a:p>
      </dgm:t>
    </dgm:pt>
    <dgm:pt modelId="{363CF1A7-3B97-4DB1-ADBA-D7399ED93A20}" type="sibTrans" cxnId="{1B740C30-CD6E-4BC9-96CE-BE8AA1E24196}">
      <dgm:prSet/>
      <dgm:spPr/>
      <dgm:t>
        <a:bodyPr/>
        <a:lstStyle/>
        <a:p>
          <a:endParaRPr lang="fr-FR"/>
        </a:p>
      </dgm:t>
    </dgm:pt>
    <dgm:pt modelId="{9964C3B8-D534-4DE7-91FB-AE3F93FCFA50}">
      <dgm:prSet custT="1"/>
      <dgm:spPr/>
      <dgm:t>
        <a:bodyPr/>
        <a:lstStyle/>
        <a:p>
          <a:pPr rtl="0"/>
          <a:r>
            <a:rPr lang="fr-FR" sz="1200" dirty="0"/>
            <a:t>Technologies pour implémenter les fonctionnalités</a:t>
          </a:r>
        </a:p>
      </dgm:t>
    </dgm:pt>
    <dgm:pt modelId="{7B59DCE5-C546-437A-82E5-E94E4E96470A}" type="parTrans" cxnId="{CCEDC9C0-27E9-483A-B7A1-26CD9DB2E944}">
      <dgm:prSet/>
      <dgm:spPr/>
      <dgm:t>
        <a:bodyPr/>
        <a:lstStyle/>
        <a:p>
          <a:endParaRPr lang="fr-FR"/>
        </a:p>
      </dgm:t>
    </dgm:pt>
    <dgm:pt modelId="{D45C4DB6-DC53-4AEE-8D1C-964093A6160E}" type="sibTrans" cxnId="{CCEDC9C0-27E9-483A-B7A1-26CD9DB2E944}">
      <dgm:prSet/>
      <dgm:spPr/>
      <dgm:t>
        <a:bodyPr/>
        <a:lstStyle/>
        <a:p>
          <a:endParaRPr lang="fr-FR"/>
        </a:p>
      </dgm:t>
    </dgm:pt>
    <dgm:pt modelId="{31969BFE-1C92-4825-82D7-102D6572CCCF}">
      <dgm:prSet custT="1"/>
      <dgm:spPr/>
      <dgm:t>
        <a:bodyPr/>
        <a:lstStyle/>
        <a:p>
          <a:pPr rtl="0"/>
          <a:r>
            <a:rPr lang="fr-FR" sz="1200" dirty="0"/>
            <a:t>Modules</a:t>
          </a:r>
        </a:p>
      </dgm:t>
    </dgm:pt>
    <dgm:pt modelId="{C06CC618-AB3F-4CE4-BA56-39F0AA006ADA}" type="parTrans" cxnId="{605F5199-23F8-47A6-AD17-A2F7FE66FAA5}">
      <dgm:prSet/>
      <dgm:spPr/>
      <dgm:t>
        <a:bodyPr/>
        <a:lstStyle/>
        <a:p>
          <a:endParaRPr lang="fr-FR"/>
        </a:p>
      </dgm:t>
    </dgm:pt>
    <dgm:pt modelId="{557670D2-03F2-4DA6-B1B1-D4AB128D5B70}" type="sibTrans" cxnId="{605F5199-23F8-47A6-AD17-A2F7FE66FAA5}">
      <dgm:prSet/>
      <dgm:spPr/>
      <dgm:t>
        <a:bodyPr/>
        <a:lstStyle/>
        <a:p>
          <a:endParaRPr lang="fr-FR"/>
        </a:p>
      </dgm:t>
    </dgm:pt>
    <dgm:pt modelId="{9CC675D5-FB7D-40C9-90B3-8B8F0D213192}">
      <dgm:prSet custT="1"/>
      <dgm:spPr/>
      <dgm:t>
        <a:bodyPr/>
        <a:lstStyle/>
        <a:p>
          <a:pPr rtl="0"/>
          <a:r>
            <a:rPr lang="fr-FR" sz="1200" dirty="0"/>
            <a:t>Offres construites/modules</a:t>
          </a:r>
        </a:p>
      </dgm:t>
    </dgm:pt>
    <dgm:pt modelId="{DE5E41D2-9792-44A7-872A-9988402D0260}" type="parTrans" cxnId="{DFB9DA4F-9970-4088-A0D7-DE618ABE8BF2}">
      <dgm:prSet/>
      <dgm:spPr/>
      <dgm:t>
        <a:bodyPr/>
        <a:lstStyle/>
        <a:p>
          <a:endParaRPr lang="fr-FR"/>
        </a:p>
      </dgm:t>
    </dgm:pt>
    <dgm:pt modelId="{0842F092-0C66-4E48-A228-23E5B035D81B}" type="sibTrans" cxnId="{DFB9DA4F-9970-4088-A0D7-DE618ABE8BF2}">
      <dgm:prSet/>
      <dgm:spPr/>
      <dgm:t>
        <a:bodyPr/>
        <a:lstStyle/>
        <a:p>
          <a:endParaRPr lang="fr-FR"/>
        </a:p>
      </dgm:t>
    </dgm:pt>
    <dgm:pt modelId="{BCF4D296-5F46-47A7-AA7F-4B477AFB13B7}" type="pres">
      <dgm:prSet presAssocID="{CA747433-4565-495F-AB46-610E258E4A1C}" presName="vert0" presStyleCnt="0">
        <dgm:presLayoutVars>
          <dgm:dir/>
          <dgm:animOne val="branch"/>
          <dgm:animLvl val="lvl"/>
        </dgm:presLayoutVars>
      </dgm:prSet>
      <dgm:spPr/>
    </dgm:pt>
    <dgm:pt modelId="{38F1566B-42D8-4B6E-9C56-DE55A2BD030D}" type="pres">
      <dgm:prSet presAssocID="{F0B76E99-49DB-4344-BDCC-4225F41AFAD3}" presName="thickLine" presStyleLbl="alignNode1" presStyleIdx="0" presStyleCnt="5"/>
      <dgm:spPr/>
    </dgm:pt>
    <dgm:pt modelId="{4BDE1A85-F5E7-48EA-AAE6-52963DEB036B}" type="pres">
      <dgm:prSet presAssocID="{F0B76E99-49DB-4344-BDCC-4225F41AFAD3}" presName="horz1" presStyleCnt="0"/>
      <dgm:spPr/>
    </dgm:pt>
    <dgm:pt modelId="{79497668-05E6-4E2A-AFC5-D6FC7D88CC02}" type="pres">
      <dgm:prSet presAssocID="{F0B76E99-49DB-4344-BDCC-4225F41AFAD3}" presName="tx1" presStyleLbl="revTx" presStyleIdx="0" presStyleCnt="5"/>
      <dgm:spPr/>
    </dgm:pt>
    <dgm:pt modelId="{4E099371-B5F8-498A-9236-820C033CEA08}" type="pres">
      <dgm:prSet presAssocID="{F0B76E99-49DB-4344-BDCC-4225F41AFAD3}" presName="vert1" presStyleCnt="0"/>
      <dgm:spPr/>
    </dgm:pt>
    <dgm:pt modelId="{DBAB52FE-3EAA-404E-A738-FFBD389D308C}" type="pres">
      <dgm:prSet presAssocID="{85DD8E87-3CC3-42F0-923F-9F1B50A3810B}" presName="thickLine" presStyleLbl="alignNode1" presStyleIdx="1" presStyleCnt="5"/>
      <dgm:spPr/>
    </dgm:pt>
    <dgm:pt modelId="{173F6262-413E-4976-B6EF-611C38C301FE}" type="pres">
      <dgm:prSet presAssocID="{85DD8E87-3CC3-42F0-923F-9F1B50A3810B}" presName="horz1" presStyleCnt="0"/>
      <dgm:spPr/>
    </dgm:pt>
    <dgm:pt modelId="{485EB0EB-C067-4DD6-AC3E-70525E4C41BD}" type="pres">
      <dgm:prSet presAssocID="{85DD8E87-3CC3-42F0-923F-9F1B50A3810B}" presName="tx1" presStyleLbl="revTx" presStyleIdx="1" presStyleCnt="5"/>
      <dgm:spPr/>
    </dgm:pt>
    <dgm:pt modelId="{20FFE2F6-E028-403E-AB66-16FCF6110B24}" type="pres">
      <dgm:prSet presAssocID="{85DD8E87-3CC3-42F0-923F-9F1B50A3810B}" presName="vert1" presStyleCnt="0"/>
      <dgm:spPr/>
    </dgm:pt>
    <dgm:pt modelId="{4E7833DA-960A-4B2C-A246-A8E8D805D4C7}" type="pres">
      <dgm:prSet presAssocID="{9964C3B8-D534-4DE7-91FB-AE3F93FCFA50}" presName="thickLine" presStyleLbl="alignNode1" presStyleIdx="2" presStyleCnt="5"/>
      <dgm:spPr/>
    </dgm:pt>
    <dgm:pt modelId="{E84454DE-CA75-4B4F-A09F-A13E3516B032}" type="pres">
      <dgm:prSet presAssocID="{9964C3B8-D534-4DE7-91FB-AE3F93FCFA50}" presName="horz1" presStyleCnt="0"/>
      <dgm:spPr/>
    </dgm:pt>
    <dgm:pt modelId="{EB6C371D-A750-4BF8-B4D7-4E7D1C83D07F}" type="pres">
      <dgm:prSet presAssocID="{9964C3B8-D534-4DE7-91FB-AE3F93FCFA50}" presName="tx1" presStyleLbl="revTx" presStyleIdx="2" presStyleCnt="5"/>
      <dgm:spPr/>
    </dgm:pt>
    <dgm:pt modelId="{6CD6B0DF-0F90-4F39-A151-DE073565A564}" type="pres">
      <dgm:prSet presAssocID="{9964C3B8-D534-4DE7-91FB-AE3F93FCFA50}" presName="vert1" presStyleCnt="0"/>
      <dgm:spPr/>
    </dgm:pt>
    <dgm:pt modelId="{C2C1B2EF-2AA5-441C-9CFE-08410C358A7D}" type="pres">
      <dgm:prSet presAssocID="{31969BFE-1C92-4825-82D7-102D6572CCCF}" presName="thickLine" presStyleLbl="alignNode1" presStyleIdx="3" presStyleCnt="5"/>
      <dgm:spPr/>
    </dgm:pt>
    <dgm:pt modelId="{76C0E71D-1617-44AC-A6DD-2E2053445378}" type="pres">
      <dgm:prSet presAssocID="{31969BFE-1C92-4825-82D7-102D6572CCCF}" presName="horz1" presStyleCnt="0"/>
      <dgm:spPr/>
    </dgm:pt>
    <dgm:pt modelId="{E4E04C01-14B4-4E9F-977E-28DA61C838E9}" type="pres">
      <dgm:prSet presAssocID="{31969BFE-1C92-4825-82D7-102D6572CCCF}" presName="tx1" presStyleLbl="revTx" presStyleIdx="3" presStyleCnt="5"/>
      <dgm:spPr/>
    </dgm:pt>
    <dgm:pt modelId="{F8269C6C-E98D-487A-8962-4E0232ABBCB2}" type="pres">
      <dgm:prSet presAssocID="{31969BFE-1C92-4825-82D7-102D6572CCCF}" presName="vert1" presStyleCnt="0"/>
      <dgm:spPr/>
    </dgm:pt>
    <dgm:pt modelId="{0207C274-EC6F-4361-9059-DCACF018EA52}" type="pres">
      <dgm:prSet presAssocID="{9CC675D5-FB7D-40C9-90B3-8B8F0D213192}" presName="thickLine" presStyleLbl="alignNode1" presStyleIdx="4" presStyleCnt="5"/>
      <dgm:spPr/>
    </dgm:pt>
    <dgm:pt modelId="{A00F17C6-EEB6-4E55-A35E-6AC814BC5923}" type="pres">
      <dgm:prSet presAssocID="{9CC675D5-FB7D-40C9-90B3-8B8F0D213192}" presName="horz1" presStyleCnt="0"/>
      <dgm:spPr/>
    </dgm:pt>
    <dgm:pt modelId="{636AF205-3699-40DF-BA6C-24E45FD5FE47}" type="pres">
      <dgm:prSet presAssocID="{9CC675D5-FB7D-40C9-90B3-8B8F0D213192}" presName="tx1" presStyleLbl="revTx" presStyleIdx="4" presStyleCnt="5"/>
      <dgm:spPr/>
    </dgm:pt>
    <dgm:pt modelId="{75A9BE76-4803-43F8-8BFB-7CB75D2E0C4B}" type="pres">
      <dgm:prSet presAssocID="{9CC675D5-FB7D-40C9-90B3-8B8F0D213192}" presName="vert1" presStyleCnt="0"/>
      <dgm:spPr/>
    </dgm:pt>
  </dgm:ptLst>
  <dgm:cxnLst>
    <dgm:cxn modelId="{0CE2BC24-D8DD-4409-94BD-05CB3E7AD5CD}" type="presOf" srcId="{31969BFE-1C92-4825-82D7-102D6572CCCF}" destId="{E4E04C01-14B4-4E9F-977E-28DA61C838E9}" srcOrd="0" destOrd="0" presId="urn:microsoft.com/office/officeart/2008/layout/LinedList"/>
    <dgm:cxn modelId="{1B740C30-CD6E-4BC9-96CE-BE8AA1E24196}" srcId="{CA747433-4565-495F-AB46-610E258E4A1C}" destId="{85DD8E87-3CC3-42F0-923F-9F1B50A3810B}" srcOrd="1" destOrd="0" parTransId="{2C7017D5-D58F-4AB6-A066-F657DAAB3C03}" sibTransId="{363CF1A7-3B97-4DB1-ADBA-D7399ED93A20}"/>
    <dgm:cxn modelId="{0EA2514D-9941-4461-A192-9B1A2485D90D}" type="presOf" srcId="{9CC675D5-FB7D-40C9-90B3-8B8F0D213192}" destId="{636AF205-3699-40DF-BA6C-24E45FD5FE47}" srcOrd="0" destOrd="0" presId="urn:microsoft.com/office/officeart/2008/layout/LinedList"/>
    <dgm:cxn modelId="{DFB9DA4F-9970-4088-A0D7-DE618ABE8BF2}" srcId="{CA747433-4565-495F-AB46-610E258E4A1C}" destId="{9CC675D5-FB7D-40C9-90B3-8B8F0D213192}" srcOrd="4" destOrd="0" parTransId="{DE5E41D2-9792-44A7-872A-9988402D0260}" sibTransId="{0842F092-0C66-4E48-A228-23E5B035D81B}"/>
    <dgm:cxn modelId="{605F5199-23F8-47A6-AD17-A2F7FE66FAA5}" srcId="{CA747433-4565-495F-AB46-610E258E4A1C}" destId="{31969BFE-1C92-4825-82D7-102D6572CCCF}" srcOrd="3" destOrd="0" parTransId="{C06CC618-AB3F-4CE4-BA56-39F0AA006ADA}" sibTransId="{557670D2-03F2-4DA6-B1B1-D4AB128D5B70}"/>
    <dgm:cxn modelId="{CCEDC9C0-27E9-483A-B7A1-26CD9DB2E944}" srcId="{CA747433-4565-495F-AB46-610E258E4A1C}" destId="{9964C3B8-D534-4DE7-91FB-AE3F93FCFA50}" srcOrd="2" destOrd="0" parTransId="{7B59DCE5-C546-437A-82E5-E94E4E96470A}" sibTransId="{D45C4DB6-DC53-4AEE-8D1C-964093A6160E}"/>
    <dgm:cxn modelId="{D08DB8EE-17A6-4134-A416-E2271B047AB6}" type="presOf" srcId="{9964C3B8-D534-4DE7-91FB-AE3F93FCFA50}" destId="{EB6C371D-A750-4BF8-B4D7-4E7D1C83D07F}" srcOrd="0" destOrd="0" presId="urn:microsoft.com/office/officeart/2008/layout/LinedList"/>
    <dgm:cxn modelId="{BB95D3EE-74AA-48FC-A5E1-E2F0FCE813AC}" srcId="{CA747433-4565-495F-AB46-610E258E4A1C}" destId="{F0B76E99-49DB-4344-BDCC-4225F41AFAD3}" srcOrd="0" destOrd="0" parTransId="{D100105B-0CC5-4D0A-B96F-742134D92BA2}" sibTransId="{6105E713-83D4-4FF5-A1C9-EDEC27AFEB46}"/>
    <dgm:cxn modelId="{BBCEC0F0-F9B8-4EFD-AB43-F7E3D348586A}" type="presOf" srcId="{85DD8E87-3CC3-42F0-923F-9F1B50A3810B}" destId="{485EB0EB-C067-4DD6-AC3E-70525E4C41BD}" srcOrd="0" destOrd="0" presId="urn:microsoft.com/office/officeart/2008/layout/LinedList"/>
    <dgm:cxn modelId="{49DD89FF-6A5C-4C1D-8799-B54DB804B23B}" type="presOf" srcId="{F0B76E99-49DB-4344-BDCC-4225F41AFAD3}" destId="{79497668-05E6-4E2A-AFC5-D6FC7D88CC02}" srcOrd="0" destOrd="0" presId="urn:microsoft.com/office/officeart/2008/layout/LinedList"/>
    <dgm:cxn modelId="{7CDFBCFF-B581-4621-8CB4-3E62A9D30B45}" type="presOf" srcId="{CA747433-4565-495F-AB46-610E258E4A1C}" destId="{BCF4D296-5F46-47A7-AA7F-4B477AFB13B7}" srcOrd="0" destOrd="0" presId="urn:microsoft.com/office/officeart/2008/layout/LinedList"/>
    <dgm:cxn modelId="{BB1A7CC5-7E71-42F0-B70E-27D9FD92AACD}" type="presParOf" srcId="{BCF4D296-5F46-47A7-AA7F-4B477AFB13B7}" destId="{38F1566B-42D8-4B6E-9C56-DE55A2BD030D}" srcOrd="0" destOrd="0" presId="urn:microsoft.com/office/officeart/2008/layout/LinedList"/>
    <dgm:cxn modelId="{B8FAD57D-01F8-4A23-B646-E4E082A6C3D1}" type="presParOf" srcId="{BCF4D296-5F46-47A7-AA7F-4B477AFB13B7}" destId="{4BDE1A85-F5E7-48EA-AAE6-52963DEB036B}" srcOrd="1" destOrd="0" presId="urn:microsoft.com/office/officeart/2008/layout/LinedList"/>
    <dgm:cxn modelId="{6058509D-01D6-437C-808E-364417BDD48C}" type="presParOf" srcId="{4BDE1A85-F5E7-48EA-AAE6-52963DEB036B}" destId="{79497668-05E6-4E2A-AFC5-D6FC7D88CC02}" srcOrd="0" destOrd="0" presId="urn:microsoft.com/office/officeart/2008/layout/LinedList"/>
    <dgm:cxn modelId="{44A3B977-9F4D-4A3A-AC65-7ABCFF22AB2B}" type="presParOf" srcId="{4BDE1A85-F5E7-48EA-AAE6-52963DEB036B}" destId="{4E099371-B5F8-498A-9236-820C033CEA08}" srcOrd="1" destOrd="0" presId="urn:microsoft.com/office/officeart/2008/layout/LinedList"/>
    <dgm:cxn modelId="{CB3EC376-8CE1-4D73-A2A1-FDDE374B23E5}" type="presParOf" srcId="{BCF4D296-5F46-47A7-AA7F-4B477AFB13B7}" destId="{DBAB52FE-3EAA-404E-A738-FFBD389D308C}" srcOrd="2" destOrd="0" presId="urn:microsoft.com/office/officeart/2008/layout/LinedList"/>
    <dgm:cxn modelId="{BE00B8EB-7564-42E0-A45D-66D44625244E}" type="presParOf" srcId="{BCF4D296-5F46-47A7-AA7F-4B477AFB13B7}" destId="{173F6262-413E-4976-B6EF-611C38C301FE}" srcOrd="3" destOrd="0" presId="urn:microsoft.com/office/officeart/2008/layout/LinedList"/>
    <dgm:cxn modelId="{F10D3E59-F9A0-4AA9-BB04-B061A9B7E023}" type="presParOf" srcId="{173F6262-413E-4976-B6EF-611C38C301FE}" destId="{485EB0EB-C067-4DD6-AC3E-70525E4C41BD}" srcOrd="0" destOrd="0" presId="urn:microsoft.com/office/officeart/2008/layout/LinedList"/>
    <dgm:cxn modelId="{33992663-FB50-4E81-A9BD-AE02B93A340C}" type="presParOf" srcId="{173F6262-413E-4976-B6EF-611C38C301FE}" destId="{20FFE2F6-E028-403E-AB66-16FCF6110B24}" srcOrd="1" destOrd="0" presId="urn:microsoft.com/office/officeart/2008/layout/LinedList"/>
    <dgm:cxn modelId="{13FD1CE3-0F1D-424E-92F0-B2625F7E7D4E}" type="presParOf" srcId="{BCF4D296-5F46-47A7-AA7F-4B477AFB13B7}" destId="{4E7833DA-960A-4B2C-A246-A8E8D805D4C7}" srcOrd="4" destOrd="0" presId="urn:microsoft.com/office/officeart/2008/layout/LinedList"/>
    <dgm:cxn modelId="{C63AB92B-DADA-4189-8F88-741882343D7A}" type="presParOf" srcId="{BCF4D296-5F46-47A7-AA7F-4B477AFB13B7}" destId="{E84454DE-CA75-4B4F-A09F-A13E3516B032}" srcOrd="5" destOrd="0" presId="urn:microsoft.com/office/officeart/2008/layout/LinedList"/>
    <dgm:cxn modelId="{1C52EC85-1E8E-49C2-9E26-7C20101A9D13}" type="presParOf" srcId="{E84454DE-CA75-4B4F-A09F-A13E3516B032}" destId="{EB6C371D-A750-4BF8-B4D7-4E7D1C83D07F}" srcOrd="0" destOrd="0" presId="urn:microsoft.com/office/officeart/2008/layout/LinedList"/>
    <dgm:cxn modelId="{A7C7B69E-7F9B-4BCD-8132-61D5F3553B48}" type="presParOf" srcId="{E84454DE-CA75-4B4F-A09F-A13E3516B032}" destId="{6CD6B0DF-0F90-4F39-A151-DE073565A564}" srcOrd="1" destOrd="0" presId="urn:microsoft.com/office/officeart/2008/layout/LinedList"/>
    <dgm:cxn modelId="{5990C893-F413-4AE2-B5F9-7FE61352E095}" type="presParOf" srcId="{BCF4D296-5F46-47A7-AA7F-4B477AFB13B7}" destId="{C2C1B2EF-2AA5-441C-9CFE-08410C358A7D}" srcOrd="6" destOrd="0" presId="urn:microsoft.com/office/officeart/2008/layout/LinedList"/>
    <dgm:cxn modelId="{DA9A57D0-0AD3-4CEB-B236-977FDCB75A0D}" type="presParOf" srcId="{BCF4D296-5F46-47A7-AA7F-4B477AFB13B7}" destId="{76C0E71D-1617-44AC-A6DD-2E2053445378}" srcOrd="7" destOrd="0" presId="urn:microsoft.com/office/officeart/2008/layout/LinedList"/>
    <dgm:cxn modelId="{50F1D8D9-009F-4A27-8481-AB81A220D1CE}" type="presParOf" srcId="{76C0E71D-1617-44AC-A6DD-2E2053445378}" destId="{E4E04C01-14B4-4E9F-977E-28DA61C838E9}" srcOrd="0" destOrd="0" presId="urn:microsoft.com/office/officeart/2008/layout/LinedList"/>
    <dgm:cxn modelId="{F3E1445C-1C38-4015-ABC3-DA13360A2FFC}" type="presParOf" srcId="{76C0E71D-1617-44AC-A6DD-2E2053445378}" destId="{F8269C6C-E98D-487A-8962-4E0232ABBCB2}" srcOrd="1" destOrd="0" presId="urn:microsoft.com/office/officeart/2008/layout/LinedList"/>
    <dgm:cxn modelId="{4C7710F0-1FBD-4FBB-B20A-6F694365B7C1}" type="presParOf" srcId="{BCF4D296-5F46-47A7-AA7F-4B477AFB13B7}" destId="{0207C274-EC6F-4361-9059-DCACF018EA52}" srcOrd="8" destOrd="0" presId="urn:microsoft.com/office/officeart/2008/layout/LinedList"/>
    <dgm:cxn modelId="{518F0768-68A5-4624-A33B-8AA69509DC48}" type="presParOf" srcId="{BCF4D296-5F46-47A7-AA7F-4B477AFB13B7}" destId="{A00F17C6-EEB6-4E55-A35E-6AC814BC5923}" srcOrd="9" destOrd="0" presId="urn:microsoft.com/office/officeart/2008/layout/LinedList"/>
    <dgm:cxn modelId="{189496A2-09CF-42C4-AC51-DF7678BB5637}" type="presParOf" srcId="{A00F17C6-EEB6-4E55-A35E-6AC814BC5923}" destId="{636AF205-3699-40DF-BA6C-24E45FD5FE47}" srcOrd="0" destOrd="0" presId="urn:microsoft.com/office/officeart/2008/layout/LinedList"/>
    <dgm:cxn modelId="{E1582C37-961E-43ED-A09A-3896A721A7D4}" type="presParOf" srcId="{A00F17C6-EEB6-4E55-A35E-6AC814BC5923}" destId="{75A9BE76-4803-43F8-8BFB-7CB75D2E0C4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F1566B-42D8-4B6E-9C56-DE55A2BD030D}">
      <dsp:nvSpPr>
        <dsp:cNvPr id="0" name=""/>
        <dsp:cNvSpPr/>
      </dsp:nvSpPr>
      <dsp:spPr>
        <a:xfrm>
          <a:off x="0" y="663"/>
          <a:ext cx="866501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497668-05E6-4E2A-AFC5-D6FC7D88CC02}">
      <dsp:nvSpPr>
        <dsp:cNvPr id="0" name=""/>
        <dsp:cNvSpPr/>
      </dsp:nvSpPr>
      <dsp:spPr>
        <a:xfrm>
          <a:off x="0" y="663"/>
          <a:ext cx="8665012" cy="1086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rtl="0">
            <a:lnSpc>
              <a:spcPct val="90000"/>
            </a:lnSpc>
            <a:spcBef>
              <a:spcPct val="0"/>
            </a:spcBef>
            <a:spcAft>
              <a:spcPct val="35000"/>
            </a:spcAft>
            <a:buNone/>
          </a:pPr>
          <a:r>
            <a:rPr lang="fr-FR" sz="1200" kern="1200" dirty="0"/>
            <a:t>Fonctionnalités offertes</a:t>
          </a:r>
        </a:p>
      </dsp:txBody>
      <dsp:txXfrm>
        <a:off x="0" y="663"/>
        <a:ext cx="8665012" cy="1086541"/>
      </dsp:txXfrm>
    </dsp:sp>
    <dsp:sp modelId="{DBAB52FE-3EAA-404E-A738-FFBD389D308C}">
      <dsp:nvSpPr>
        <dsp:cNvPr id="0" name=""/>
        <dsp:cNvSpPr/>
      </dsp:nvSpPr>
      <dsp:spPr>
        <a:xfrm>
          <a:off x="0" y="1087205"/>
          <a:ext cx="866501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5EB0EB-C067-4DD6-AC3E-70525E4C41BD}">
      <dsp:nvSpPr>
        <dsp:cNvPr id="0" name=""/>
        <dsp:cNvSpPr/>
      </dsp:nvSpPr>
      <dsp:spPr>
        <a:xfrm>
          <a:off x="0" y="1087205"/>
          <a:ext cx="8665012" cy="1086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rtl="0">
            <a:lnSpc>
              <a:spcPct val="90000"/>
            </a:lnSpc>
            <a:spcBef>
              <a:spcPct val="0"/>
            </a:spcBef>
            <a:spcAft>
              <a:spcPct val="35000"/>
            </a:spcAft>
            <a:buNone/>
          </a:pPr>
          <a:r>
            <a:rPr lang="fr-FR" sz="1200" kern="1200" dirty="0"/>
            <a:t>Hiérarchisation des fonctionnalités/critères</a:t>
          </a:r>
        </a:p>
      </dsp:txBody>
      <dsp:txXfrm>
        <a:off x="0" y="1087205"/>
        <a:ext cx="8665012" cy="1086541"/>
      </dsp:txXfrm>
    </dsp:sp>
    <dsp:sp modelId="{4E7833DA-960A-4B2C-A246-A8E8D805D4C7}">
      <dsp:nvSpPr>
        <dsp:cNvPr id="0" name=""/>
        <dsp:cNvSpPr/>
      </dsp:nvSpPr>
      <dsp:spPr>
        <a:xfrm>
          <a:off x="0" y="2173747"/>
          <a:ext cx="866501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6C371D-A750-4BF8-B4D7-4E7D1C83D07F}">
      <dsp:nvSpPr>
        <dsp:cNvPr id="0" name=""/>
        <dsp:cNvSpPr/>
      </dsp:nvSpPr>
      <dsp:spPr>
        <a:xfrm>
          <a:off x="0" y="2173747"/>
          <a:ext cx="8665012" cy="1086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rtl="0">
            <a:lnSpc>
              <a:spcPct val="90000"/>
            </a:lnSpc>
            <a:spcBef>
              <a:spcPct val="0"/>
            </a:spcBef>
            <a:spcAft>
              <a:spcPct val="35000"/>
            </a:spcAft>
            <a:buNone/>
          </a:pPr>
          <a:r>
            <a:rPr lang="fr-FR" sz="1200" kern="1200" dirty="0"/>
            <a:t>Technologies pour implémenter les fonctionnalités</a:t>
          </a:r>
        </a:p>
      </dsp:txBody>
      <dsp:txXfrm>
        <a:off x="0" y="2173747"/>
        <a:ext cx="8665012" cy="1086541"/>
      </dsp:txXfrm>
    </dsp:sp>
    <dsp:sp modelId="{C2C1B2EF-2AA5-441C-9CFE-08410C358A7D}">
      <dsp:nvSpPr>
        <dsp:cNvPr id="0" name=""/>
        <dsp:cNvSpPr/>
      </dsp:nvSpPr>
      <dsp:spPr>
        <a:xfrm>
          <a:off x="0" y="3260288"/>
          <a:ext cx="866501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E04C01-14B4-4E9F-977E-28DA61C838E9}">
      <dsp:nvSpPr>
        <dsp:cNvPr id="0" name=""/>
        <dsp:cNvSpPr/>
      </dsp:nvSpPr>
      <dsp:spPr>
        <a:xfrm>
          <a:off x="0" y="3260288"/>
          <a:ext cx="8665012" cy="1086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rtl="0">
            <a:lnSpc>
              <a:spcPct val="90000"/>
            </a:lnSpc>
            <a:spcBef>
              <a:spcPct val="0"/>
            </a:spcBef>
            <a:spcAft>
              <a:spcPct val="35000"/>
            </a:spcAft>
            <a:buNone/>
          </a:pPr>
          <a:r>
            <a:rPr lang="fr-FR" sz="1200" kern="1200" dirty="0"/>
            <a:t>Modules</a:t>
          </a:r>
        </a:p>
      </dsp:txBody>
      <dsp:txXfrm>
        <a:off x="0" y="3260288"/>
        <a:ext cx="8665012" cy="1086541"/>
      </dsp:txXfrm>
    </dsp:sp>
    <dsp:sp modelId="{0207C274-EC6F-4361-9059-DCACF018EA52}">
      <dsp:nvSpPr>
        <dsp:cNvPr id="0" name=""/>
        <dsp:cNvSpPr/>
      </dsp:nvSpPr>
      <dsp:spPr>
        <a:xfrm>
          <a:off x="0" y="4346830"/>
          <a:ext cx="866501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6AF205-3699-40DF-BA6C-24E45FD5FE47}">
      <dsp:nvSpPr>
        <dsp:cNvPr id="0" name=""/>
        <dsp:cNvSpPr/>
      </dsp:nvSpPr>
      <dsp:spPr>
        <a:xfrm>
          <a:off x="0" y="4346830"/>
          <a:ext cx="8665012" cy="1086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rtl="0">
            <a:lnSpc>
              <a:spcPct val="90000"/>
            </a:lnSpc>
            <a:spcBef>
              <a:spcPct val="0"/>
            </a:spcBef>
            <a:spcAft>
              <a:spcPct val="35000"/>
            </a:spcAft>
            <a:buNone/>
          </a:pPr>
          <a:r>
            <a:rPr lang="fr-FR" sz="1200" kern="1200" dirty="0"/>
            <a:t>Offres construites/modules</a:t>
          </a:r>
        </a:p>
      </dsp:txBody>
      <dsp:txXfrm>
        <a:off x="0" y="4346830"/>
        <a:ext cx="8665012" cy="108654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EE4465C5-8FEF-42CE-91F2-38000E91E33B}"/>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fr-FR"/>
          </a:p>
        </p:txBody>
      </p:sp>
      <p:sp>
        <p:nvSpPr>
          <p:cNvPr id="3" name="Espace réservé de la date 2">
            <a:extLst>
              <a:ext uri="{FF2B5EF4-FFF2-40B4-BE49-F238E27FC236}">
                <a16:creationId xmlns:a16="http://schemas.microsoft.com/office/drawing/2014/main" id="{18D019C7-8AFA-403A-8B0C-291B6AF702B2}"/>
              </a:ext>
            </a:extLst>
          </p:cNvPr>
          <p:cNvSpPr>
            <a:spLocks noGrp="1"/>
          </p:cNvSpPr>
          <p:nvPr>
            <p:ph type="dt" idx="1"/>
          </p:nvPr>
        </p:nvSpPr>
        <p:spPr>
          <a:xfrm>
            <a:off x="3849688" y="0"/>
            <a:ext cx="2946400" cy="496888"/>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42922D27-9CD9-45ED-B147-2D54F031A90F}" type="datetimeFigureOut">
              <a:rPr lang="fr-FR"/>
              <a:pPr>
                <a:defRPr/>
              </a:pPr>
              <a:t>21/11/2020</a:t>
            </a:fld>
            <a:endParaRPr lang="fr-FR"/>
          </a:p>
        </p:txBody>
      </p:sp>
      <p:sp>
        <p:nvSpPr>
          <p:cNvPr id="4" name="Espace réservé de l'image des diapositives 3">
            <a:extLst>
              <a:ext uri="{FF2B5EF4-FFF2-40B4-BE49-F238E27FC236}">
                <a16:creationId xmlns:a16="http://schemas.microsoft.com/office/drawing/2014/main" id="{6499924D-FE6A-48B1-9EBC-3354E38FF434}"/>
              </a:ext>
            </a:extLst>
          </p:cNvPr>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a:extLst>
              <a:ext uri="{FF2B5EF4-FFF2-40B4-BE49-F238E27FC236}">
                <a16:creationId xmlns:a16="http://schemas.microsoft.com/office/drawing/2014/main" id="{8BF39F24-A646-4ED5-BDA7-ACFD62725A7A}"/>
              </a:ext>
            </a:extLst>
          </p:cNvPr>
          <p:cNvSpPr>
            <a:spLocks noGrp="1"/>
          </p:cNvSpPr>
          <p:nvPr>
            <p:ph type="body" sz="quarter" idx="3"/>
          </p:nvPr>
        </p:nvSpPr>
        <p:spPr>
          <a:xfrm>
            <a:off x="679450" y="4716463"/>
            <a:ext cx="5438775" cy="4467225"/>
          </a:xfrm>
          <a:prstGeom prst="rect">
            <a:avLst/>
          </a:prstGeom>
        </p:spPr>
        <p:txBody>
          <a:bodyPr vert="horz" lIns="91440" tIns="45720" rIns="91440" bIns="45720" rtlCol="0">
            <a:normAutofit/>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a:extLst>
              <a:ext uri="{FF2B5EF4-FFF2-40B4-BE49-F238E27FC236}">
                <a16:creationId xmlns:a16="http://schemas.microsoft.com/office/drawing/2014/main" id="{1F13943E-17B8-4068-BD6B-982C23E9D8D8}"/>
              </a:ext>
            </a:extLst>
          </p:cNvPr>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fr-FR"/>
          </a:p>
        </p:txBody>
      </p:sp>
      <p:sp>
        <p:nvSpPr>
          <p:cNvPr id="7" name="Espace réservé du numéro de diapositive 6">
            <a:extLst>
              <a:ext uri="{FF2B5EF4-FFF2-40B4-BE49-F238E27FC236}">
                <a16:creationId xmlns:a16="http://schemas.microsoft.com/office/drawing/2014/main" id="{01612220-00FD-4D72-9C40-E1E85D5F41EF}"/>
              </a:ext>
            </a:extLst>
          </p:cNvPr>
          <p:cNvSpPr>
            <a:spLocks noGrp="1"/>
          </p:cNvSpPr>
          <p:nvPr>
            <p:ph type="sldNum" sz="quarter" idx="5"/>
          </p:nvPr>
        </p:nvSpPr>
        <p:spPr>
          <a:xfrm>
            <a:off x="3849688" y="9429750"/>
            <a:ext cx="2946400" cy="49688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CB9A71B-150C-4FCD-8693-170409634659}" type="slidenum">
              <a:rPr lang="fr-FR" altLang="fr-FR"/>
              <a:pPr>
                <a:defRPr/>
              </a:pPr>
              <a:t>‹N°›</a:t>
            </a:fld>
            <a:endParaRPr lang="fr-FR" alt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17F4B2A9-18F2-4009-A55F-CF4789930CA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9163">
              <a:defRPr>
                <a:solidFill>
                  <a:schemeClr val="tx1"/>
                </a:solidFill>
                <a:latin typeface="Arial" panose="020B0604020202020204" pitchFamily="34" charset="0"/>
                <a:cs typeface="Arial" panose="020B0604020202020204" pitchFamily="34" charset="0"/>
              </a:defRPr>
            </a:lvl1pPr>
            <a:lvl2pPr marL="742950" indent="-285750" defTabSz="919163">
              <a:defRPr>
                <a:solidFill>
                  <a:schemeClr val="tx1"/>
                </a:solidFill>
                <a:latin typeface="Arial" panose="020B0604020202020204" pitchFamily="34" charset="0"/>
                <a:cs typeface="Arial" panose="020B0604020202020204" pitchFamily="34" charset="0"/>
              </a:defRPr>
            </a:lvl2pPr>
            <a:lvl3pPr marL="1143000" indent="-228600" defTabSz="919163">
              <a:defRPr>
                <a:solidFill>
                  <a:schemeClr val="tx1"/>
                </a:solidFill>
                <a:latin typeface="Arial" panose="020B0604020202020204" pitchFamily="34" charset="0"/>
                <a:cs typeface="Arial" panose="020B0604020202020204" pitchFamily="34" charset="0"/>
              </a:defRPr>
            </a:lvl3pPr>
            <a:lvl4pPr marL="1600200" indent="-228600" defTabSz="919163">
              <a:defRPr>
                <a:solidFill>
                  <a:schemeClr val="tx1"/>
                </a:solidFill>
                <a:latin typeface="Arial" panose="020B0604020202020204" pitchFamily="34" charset="0"/>
                <a:cs typeface="Arial" panose="020B0604020202020204" pitchFamily="34" charset="0"/>
              </a:defRPr>
            </a:lvl4pPr>
            <a:lvl5pPr marL="2057400" indent="-228600" defTabSz="919163">
              <a:defRPr>
                <a:solidFill>
                  <a:schemeClr val="tx1"/>
                </a:solidFill>
                <a:latin typeface="Arial" panose="020B0604020202020204" pitchFamily="34" charset="0"/>
                <a:cs typeface="Arial" panose="020B0604020202020204" pitchFamily="34" charset="0"/>
              </a:defRPr>
            </a:lvl5pPr>
            <a:lvl6pPr marL="2514600" indent="-228600" defTabSz="919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9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9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91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5653955-2853-42D0-81FE-219D93CCC820}" type="slidenum">
              <a:rPr lang="fr-FR" altLang="fr-FR" smtClean="0">
                <a:solidFill>
                  <a:schemeClr val="bg2"/>
                </a:solidFill>
                <a:latin typeface="Helvetica" panose="020B0604020202020204" pitchFamily="34" charset="0"/>
              </a:rPr>
              <a:pPr/>
              <a:t>1</a:t>
            </a:fld>
            <a:endParaRPr lang="fr-FR" altLang="fr-FR">
              <a:solidFill>
                <a:schemeClr val="bg2"/>
              </a:solidFill>
              <a:latin typeface="Helvetica" panose="020B0604020202020204" pitchFamily="34" charset="0"/>
            </a:endParaRPr>
          </a:p>
        </p:txBody>
      </p:sp>
      <p:sp>
        <p:nvSpPr>
          <p:cNvPr id="14339" name="Rectangle 2">
            <a:extLst>
              <a:ext uri="{FF2B5EF4-FFF2-40B4-BE49-F238E27FC236}">
                <a16:creationId xmlns:a16="http://schemas.microsoft.com/office/drawing/2014/main" id="{F3E95AC3-25D7-476E-B46E-671B079031C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0" name="Rectangle 3">
            <a:extLst>
              <a:ext uri="{FF2B5EF4-FFF2-40B4-BE49-F238E27FC236}">
                <a16:creationId xmlns:a16="http://schemas.microsoft.com/office/drawing/2014/main" id="{E97708F0-B64E-49BB-95F6-0F64440ACE1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a:extLst>
              <a:ext uri="{FF2B5EF4-FFF2-40B4-BE49-F238E27FC236}">
                <a16:creationId xmlns:a16="http://schemas.microsoft.com/office/drawing/2014/main" id="{993F8AB9-A54C-4B26-9AEA-903994C6016E}"/>
              </a:ext>
            </a:extLst>
          </p:cNvPr>
          <p:cNvSpPr>
            <a:spLocks noGrp="1"/>
          </p:cNvSpPr>
          <p:nvPr>
            <p:ph type="dt" sz="half" idx="10"/>
          </p:nvPr>
        </p:nvSpPr>
        <p:spPr/>
        <p:txBody>
          <a:bodyPr/>
          <a:lstStyle>
            <a:lvl1pPr>
              <a:defRPr/>
            </a:lvl1pPr>
          </a:lstStyle>
          <a:p>
            <a:pPr>
              <a:defRPr/>
            </a:pPr>
            <a:endParaRPr lang="fr-FR"/>
          </a:p>
        </p:txBody>
      </p:sp>
      <p:sp>
        <p:nvSpPr>
          <p:cNvPr id="5" name="Espace réservé du pied de page 4">
            <a:extLst>
              <a:ext uri="{FF2B5EF4-FFF2-40B4-BE49-F238E27FC236}">
                <a16:creationId xmlns:a16="http://schemas.microsoft.com/office/drawing/2014/main" id="{0E0A8476-DB46-4AE2-8F80-20B13824EE2B}"/>
              </a:ext>
            </a:extLst>
          </p:cNvPr>
          <p:cNvSpPr>
            <a:spLocks noGrp="1"/>
          </p:cNvSpPr>
          <p:nvPr>
            <p:ph type="ftr" sz="quarter" idx="11"/>
          </p:nvPr>
        </p:nvSpPr>
        <p:spPr/>
        <p:txBody>
          <a:bodyPr/>
          <a:lstStyle>
            <a:lvl1pPr>
              <a:defRPr/>
            </a:lvl1pPr>
          </a:lstStyle>
          <a:p>
            <a:pPr>
              <a:defRPr/>
            </a:pPr>
            <a:r>
              <a:rPr lang="fr-FR"/>
              <a:t>Marc MICHEL</a:t>
            </a:r>
          </a:p>
        </p:txBody>
      </p:sp>
      <p:sp>
        <p:nvSpPr>
          <p:cNvPr id="6" name="Espace réservé du numéro de diapositive 5">
            <a:extLst>
              <a:ext uri="{FF2B5EF4-FFF2-40B4-BE49-F238E27FC236}">
                <a16:creationId xmlns:a16="http://schemas.microsoft.com/office/drawing/2014/main" id="{1C15624C-80AB-487C-8BE9-3AF47BDDE77B}"/>
              </a:ext>
            </a:extLst>
          </p:cNvPr>
          <p:cNvSpPr>
            <a:spLocks noGrp="1"/>
          </p:cNvSpPr>
          <p:nvPr>
            <p:ph type="sldNum" sz="quarter" idx="12"/>
          </p:nvPr>
        </p:nvSpPr>
        <p:spPr/>
        <p:txBody>
          <a:bodyPr/>
          <a:lstStyle>
            <a:lvl1pPr>
              <a:defRPr/>
            </a:lvl1pPr>
          </a:lstStyle>
          <a:p>
            <a:pPr>
              <a:defRPr/>
            </a:pPr>
            <a:fld id="{9A0BF628-6DD4-496B-B97A-4DA0EB4D13DF}" type="slidenum">
              <a:rPr lang="fr-FR" altLang="fr-FR"/>
              <a:pPr>
                <a:defRPr/>
              </a:pPr>
              <a:t>‹N°›</a:t>
            </a:fld>
            <a:endParaRPr lang="fr-FR" altLang="fr-FR"/>
          </a:p>
        </p:txBody>
      </p:sp>
    </p:spTree>
    <p:extLst>
      <p:ext uri="{BB962C8B-B14F-4D97-AF65-F5344CB8AC3E}">
        <p14:creationId xmlns:p14="http://schemas.microsoft.com/office/powerpoint/2010/main" val="3746496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5">
            <a:extLst>
              <a:ext uri="{FF2B5EF4-FFF2-40B4-BE49-F238E27FC236}">
                <a16:creationId xmlns:a16="http://schemas.microsoft.com/office/drawing/2014/main" id="{1565F8F1-A407-4E5D-B438-DD0EC86297D3}"/>
              </a:ext>
            </a:extLst>
          </p:cNvPr>
          <p:cNvSpPr>
            <a:spLocks noGrp="1"/>
          </p:cNvSpPr>
          <p:nvPr>
            <p:ph type="sldNum" sz="quarter" idx="10"/>
          </p:nvPr>
        </p:nvSpPr>
        <p:spPr/>
        <p:txBody>
          <a:bodyPr/>
          <a:lstStyle>
            <a:lvl1pPr>
              <a:defRPr/>
            </a:lvl1pPr>
          </a:lstStyle>
          <a:p>
            <a:pPr>
              <a:defRPr/>
            </a:pPr>
            <a:fld id="{E96BEEC0-D315-4540-AB36-C1349064A90E}" type="slidenum">
              <a:rPr lang="fr-FR" altLang="fr-FR"/>
              <a:pPr>
                <a:defRPr/>
              </a:pPr>
              <a:t>‹N°›</a:t>
            </a:fld>
            <a:endParaRPr lang="fr-FR" altLang="fr-FR"/>
          </a:p>
        </p:txBody>
      </p:sp>
    </p:spTree>
    <p:extLst>
      <p:ext uri="{BB962C8B-B14F-4D97-AF65-F5344CB8AC3E}">
        <p14:creationId xmlns:p14="http://schemas.microsoft.com/office/powerpoint/2010/main" val="80548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5">
            <a:extLst>
              <a:ext uri="{FF2B5EF4-FFF2-40B4-BE49-F238E27FC236}">
                <a16:creationId xmlns:a16="http://schemas.microsoft.com/office/drawing/2014/main" id="{7FA37C11-4B8D-4648-97D1-551975362965}"/>
              </a:ext>
            </a:extLst>
          </p:cNvPr>
          <p:cNvSpPr>
            <a:spLocks noGrp="1"/>
          </p:cNvSpPr>
          <p:nvPr>
            <p:ph type="sldNum" sz="quarter" idx="10"/>
          </p:nvPr>
        </p:nvSpPr>
        <p:spPr/>
        <p:txBody>
          <a:bodyPr/>
          <a:lstStyle>
            <a:lvl1pPr>
              <a:defRPr/>
            </a:lvl1pPr>
          </a:lstStyle>
          <a:p>
            <a:pPr>
              <a:defRPr/>
            </a:pPr>
            <a:fld id="{0722ADDE-EA13-4156-AED3-9A30646B0778}" type="slidenum">
              <a:rPr lang="fr-FR" altLang="fr-FR"/>
              <a:pPr>
                <a:defRPr/>
              </a:pPr>
              <a:t>‹N°›</a:t>
            </a:fld>
            <a:endParaRPr lang="fr-FR" altLang="fr-FR"/>
          </a:p>
        </p:txBody>
      </p:sp>
    </p:spTree>
    <p:extLst>
      <p:ext uri="{BB962C8B-B14F-4D97-AF65-F5344CB8AC3E}">
        <p14:creationId xmlns:p14="http://schemas.microsoft.com/office/powerpoint/2010/main" val="3759846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596761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u numéro de diapositive 5">
            <a:extLst>
              <a:ext uri="{FF2B5EF4-FFF2-40B4-BE49-F238E27FC236}">
                <a16:creationId xmlns:a16="http://schemas.microsoft.com/office/drawing/2014/main" id="{6F23A37A-8D8D-4073-AEE4-CBB896772AD3}"/>
              </a:ext>
            </a:extLst>
          </p:cNvPr>
          <p:cNvSpPr>
            <a:spLocks noGrp="1"/>
          </p:cNvSpPr>
          <p:nvPr>
            <p:ph type="sldNum" sz="quarter" idx="10"/>
          </p:nvPr>
        </p:nvSpPr>
        <p:spPr/>
        <p:txBody>
          <a:bodyPr/>
          <a:lstStyle>
            <a:lvl1pPr>
              <a:defRPr/>
            </a:lvl1pPr>
          </a:lstStyle>
          <a:p>
            <a:pPr>
              <a:defRPr/>
            </a:pPr>
            <a:fld id="{D40BE384-D06F-486E-82F3-FDFF9FDCB616}" type="slidenum">
              <a:rPr lang="fr-FR" altLang="fr-FR"/>
              <a:pPr>
                <a:defRPr/>
              </a:pPr>
              <a:t>‹N°›</a:t>
            </a:fld>
            <a:endParaRPr lang="fr-FR" altLang="fr-FR"/>
          </a:p>
        </p:txBody>
      </p:sp>
    </p:spTree>
    <p:extLst>
      <p:ext uri="{BB962C8B-B14F-4D97-AF65-F5344CB8AC3E}">
        <p14:creationId xmlns:p14="http://schemas.microsoft.com/office/powerpoint/2010/main" val="596915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numéro de diapositive 5">
            <a:extLst>
              <a:ext uri="{FF2B5EF4-FFF2-40B4-BE49-F238E27FC236}">
                <a16:creationId xmlns:a16="http://schemas.microsoft.com/office/drawing/2014/main" id="{4D2B68E8-506F-4544-8324-00DB55A592F7}"/>
              </a:ext>
            </a:extLst>
          </p:cNvPr>
          <p:cNvSpPr>
            <a:spLocks noGrp="1"/>
          </p:cNvSpPr>
          <p:nvPr>
            <p:ph type="sldNum" sz="quarter" idx="10"/>
          </p:nvPr>
        </p:nvSpPr>
        <p:spPr/>
        <p:txBody>
          <a:bodyPr/>
          <a:lstStyle>
            <a:lvl1pPr>
              <a:defRPr/>
            </a:lvl1pPr>
          </a:lstStyle>
          <a:p>
            <a:pPr>
              <a:defRPr/>
            </a:pPr>
            <a:fld id="{775A5A35-D9DB-42B8-AB86-2D1B6C2F7040}" type="slidenum">
              <a:rPr lang="fr-FR" altLang="fr-FR"/>
              <a:pPr>
                <a:defRPr/>
              </a:pPr>
              <a:t>‹N°›</a:t>
            </a:fld>
            <a:endParaRPr lang="fr-FR" altLang="fr-FR"/>
          </a:p>
        </p:txBody>
      </p:sp>
    </p:spTree>
    <p:extLst>
      <p:ext uri="{BB962C8B-B14F-4D97-AF65-F5344CB8AC3E}">
        <p14:creationId xmlns:p14="http://schemas.microsoft.com/office/powerpoint/2010/main" val="4201632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numéro de diapositive 5">
            <a:extLst>
              <a:ext uri="{FF2B5EF4-FFF2-40B4-BE49-F238E27FC236}">
                <a16:creationId xmlns:a16="http://schemas.microsoft.com/office/drawing/2014/main" id="{A51E7167-783B-4836-9950-E76D2C7EAAB2}"/>
              </a:ext>
            </a:extLst>
          </p:cNvPr>
          <p:cNvSpPr>
            <a:spLocks noGrp="1"/>
          </p:cNvSpPr>
          <p:nvPr>
            <p:ph type="sldNum" sz="quarter" idx="10"/>
          </p:nvPr>
        </p:nvSpPr>
        <p:spPr/>
        <p:txBody>
          <a:bodyPr/>
          <a:lstStyle>
            <a:lvl1pPr>
              <a:defRPr/>
            </a:lvl1pPr>
          </a:lstStyle>
          <a:p>
            <a:pPr>
              <a:defRPr/>
            </a:pPr>
            <a:fld id="{E1975624-7D74-4C28-98AA-9938061FA9B3}" type="slidenum">
              <a:rPr lang="fr-FR" altLang="fr-FR"/>
              <a:pPr>
                <a:defRPr/>
              </a:pPr>
              <a:t>‹N°›</a:t>
            </a:fld>
            <a:endParaRPr lang="fr-FR" altLang="fr-FR"/>
          </a:p>
        </p:txBody>
      </p:sp>
    </p:spTree>
    <p:extLst>
      <p:ext uri="{BB962C8B-B14F-4D97-AF65-F5344CB8AC3E}">
        <p14:creationId xmlns:p14="http://schemas.microsoft.com/office/powerpoint/2010/main" val="1752095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numéro de diapositive 5">
            <a:extLst>
              <a:ext uri="{FF2B5EF4-FFF2-40B4-BE49-F238E27FC236}">
                <a16:creationId xmlns:a16="http://schemas.microsoft.com/office/drawing/2014/main" id="{E0E0F729-1B2B-42CF-979C-EEC58C71A4A4}"/>
              </a:ext>
            </a:extLst>
          </p:cNvPr>
          <p:cNvSpPr>
            <a:spLocks noGrp="1"/>
          </p:cNvSpPr>
          <p:nvPr>
            <p:ph type="sldNum" sz="quarter" idx="10"/>
          </p:nvPr>
        </p:nvSpPr>
        <p:spPr/>
        <p:txBody>
          <a:bodyPr/>
          <a:lstStyle>
            <a:lvl1pPr>
              <a:defRPr/>
            </a:lvl1pPr>
          </a:lstStyle>
          <a:p>
            <a:pPr>
              <a:defRPr/>
            </a:pPr>
            <a:fld id="{D840423C-2F74-49B5-9AE5-3B7C2862F052}" type="slidenum">
              <a:rPr lang="fr-FR" altLang="fr-FR"/>
              <a:pPr>
                <a:defRPr/>
              </a:pPr>
              <a:t>‹N°›</a:t>
            </a:fld>
            <a:endParaRPr lang="fr-FR" altLang="fr-FR"/>
          </a:p>
        </p:txBody>
      </p:sp>
    </p:spTree>
    <p:extLst>
      <p:ext uri="{BB962C8B-B14F-4D97-AF65-F5344CB8AC3E}">
        <p14:creationId xmlns:p14="http://schemas.microsoft.com/office/powerpoint/2010/main" val="2452741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a:extLst>
              <a:ext uri="{FF2B5EF4-FFF2-40B4-BE49-F238E27FC236}">
                <a16:creationId xmlns:a16="http://schemas.microsoft.com/office/drawing/2014/main" id="{FE7DEEC4-8F09-4DC7-9F5B-17958DF26626}"/>
              </a:ext>
            </a:extLst>
          </p:cNvPr>
          <p:cNvSpPr>
            <a:spLocks noGrp="1"/>
          </p:cNvSpPr>
          <p:nvPr>
            <p:ph type="dt" sz="half" idx="10"/>
          </p:nvPr>
        </p:nvSpPr>
        <p:spPr/>
        <p:txBody>
          <a:bodyPr/>
          <a:lstStyle>
            <a:lvl1pPr>
              <a:defRPr/>
            </a:lvl1pPr>
          </a:lstStyle>
          <a:p>
            <a:pPr>
              <a:defRPr/>
            </a:pPr>
            <a:endParaRPr lang="fr-FR"/>
          </a:p>
        </p:txBody>
      </p:sp>
      <p:sp>
        <p:nvSpPr>
          <p:cNvPr id="3" name="Espace réservé du numéro de diapositive 5">
            <a:extLst>
              <a:ext uri="{FF2B5EF4-FFF2-40B4-BE49-F238E27FC236}">
                <a16:creationId xmlns:a16="http://schemas.microsoft.com/office/drawing/2014/main" id="{24575537-EF94-49C4-8F6E-07DCA1417309}"/>
              </a:ext>
            </a:extLst>
          </p:cNvPr>
          <p:cNvSpPr>
            <a:spLocks noGrp="1"/>
          </p:cNvSpPr>
          <p:nvPr>
            <p:ph type="sldNum" sz="quarter" idx="11"/>
          </p:nvPr>
        </p:nvSpPr>
        <p:spPr/>
        <p:txBody>
          <a:bodyPr/>
          <a:lstStyle>
            <a:lvl1pPr>
              <a:defRPr/>
            </a:lvl1pPr>
          </a:lstStyle>
          <a:p>
            <a:pPr>
              <a:defRPr/>
            </a:pPr>
            <a:fld id="{BC39E9D8-24EF-4292-AB7B-B13D16C2573E}" type="slidenum">
              <a:rPr lang="fr-FR" altLang="fr-FR"/>
              <a:pPr>
                <a:defRPr/>
              </a:pPr>
              <a:t>‹N°›</a:t>
            </a:fld>
            <a:endParaRPr lang="fr-FR" altLang="fr-FR"/>
          </a:p>
        </p:txBody>
      </p:sp>
    </p:spTree>
    <p:extLst>
      <p:ext uri="{BB962C8B-B14F-4D97-AF65-F5344CB8AC3E}">
        <p14:creationId xmlns:p14="http://schemas.microsoft.com/office/powerpoint/2010/main" val="2430547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u numéro de diapositive 5">
            <a:extLst>
              <a:ext uri="{FF2B5EF4-FFF2-40B4-BE49-F238E27FC236}">
                <a16:creationId xmlns:a16="http://schemas.microsoft.com/office/drawing/2014/main" id="{698A21E9-DC64-46E4-853E-4001FCE993F2}"/>
              </a:ext>
            </a:extLst>
          </p:cNvPr>
          <p:cNvSpPr>
            <a:spLocks noGrp="1"/>
          </p:cNvSpPr>
          <p:nvPr>
            <p:ph type="sldNum" sz="quarter" idx="10"/>
          </p:nvPr>
        </p:nvSpPr>
        <p:spPr/>
        <p:txBody>
          <a:bodyPr/>
          <a:lstStyle>
            <a:lvl1pPr>
              <a:defRPr/>
            </a:lvl1pPr>
          </a:lstStyle>
          <a:p>
            <a:pPr>
              <a:defRPr/>
            </a:pPr>
            <a:fld id="{A43BD114-BD92-4EA5-90BA-9E3D27C7DFFC}" type="slidenum">
              <a:rPr lang="fr-FR" altLang="fr-FR"/>
              <a:pPr>
                <a:defRPr/>
              </a:pPr>
              <a:t>‹N°›</a:t>
            </a:fld>
            <a:endParaRPr lang="fr-FR" altLang="fr-FR"/>
          </a:p>
        </p:txBody>
      </p:sp>
    </p:spTree>
    <p:extLst>
      <p:ext uri="{BB962C8B-B14F-4D97-AF65-F5344CB8AC3E}">
        <p14:creationId xmlns:p14="http://schemas.microsoft.com/office/powerpoint/2010/main" val="3020521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u numéro de diapositive 5">
            <a:extLst>
              <a:ext uri="{FF2B5EF4-FFF2-40B4-BE49-F238E27FC236}">
                <a16:creationId xmlns:a16="http://schemas.microsoft.com/office/drawing/2014/main" id="{995ADFED-01AC-42E8-A5EE-BE448E159127}"/>
              </a:ext>
            </a:extLst>
          </p:cNvPr>
          <p:cNvSpPr>
            <a:spLocks noGrp="1"/>
          </p:cNvSpPr>
          <p:nvPr>
            <p:ph type="sldNum" sz="quarter" idx="10"/>
          </p:nvPr>
        </p:nvSpPr>
        <p:spPr/>
        <p:txBody>
          <a:bodyPr/>
          <a:lstStyle>
            <a:lvl1pPr>
              <a:defRPr/>
            </a:lvl1pPr>
          </a:lstStyle>
          <a:p>
            <a:pPr>
              <a:defRPr/>
            </a:pPr>
            <a:fld id="{E5056C77-1670-4732-85F2-9309394A6BEB}" type="slidenum">
              <a:rPr lang="fr-FR" altLang="fr-FR"/>
              <a:pPr>
                <a:defRPr/>
              </a:pPr>
              <a:t>‹N°›</a:t>
            </a:fld>
            <a:endParaRPr lang="fr-FR" altLang="fr-FR"/>
          </a:p>
        </p:txBody>
      </p:sp>
    </p:spTree>
    <p:extLst>
      <p:ext uri="{BB962C8B-B14F-4D97-AF65-F5344CB8AC3E}">
        <p14:creationId xmlns:p14="http://schemas.microsoft.com/office/powerpoint/2010/main" val="414187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a:extLst>
              <a:ext uri="{FF2B5EF4-FFF2-40B4-BE49-F238E27FC236}">
                <a16:creationId xmlns:a16="http://schemas.microsoft.com/office/drawing/2014/main" id="{1DA85480-CD8D-4C06-8983-135168A618DF}"/>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a:t>
            </a:r>
          </a:p>
        </p:txBody>
      </p:sp>
      <p:sp>
        <p:nvSpPr>
          <p:cNvPr id="1027" name="Espace réservé du texte 2">
            <a:extLst>
              <a:ext uri="{FF2B5EF4-FFF2-40B4-BE49-F238E27FC236}">
                <a16:creationId xmlns:a16="http://schemas.microsoft.com/office/drawing/2014/main" id="{C3FD0DDD-6F75-4064-8502-9A697069AD27}"/>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4" name="Espace réservé de la date 3">
            <a:extLst>
              <a:ext uri="{FF2B5EF4-FFF2-40B4-BE49-F238E27FC236}">
                <a16:creationId xmlns:a16="http://schemas.microsoft.com/office/drawing/2014/main" id="{35B63B7B-4E79-4B3C-9B84-ED27A4ACE97B}"/>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cs typeface="Arial" charset="0"/>
              </a:defRPr>
            </a:lvl1pPr>
          </a:lstStyle>
          <a:p>
            <a:pPr>
              <a:defRPr/>
            </a:pPr>
            <a:endParaRPr lang="fr-FR"/>
          </a:p>
        </p:txBody>
      </p:sp>
      <p:sp>
        <p:nvSpPr>
          <p:cNvPr id="5" name="Espace réservé du pied de page 4">
            <a:extLst>
              <a:ext uri="{FF2B5EF4-FFF2-40B4-BE49-F238E27FC236}">
                <a16:creationId xmlns:a16="http://schemas.microsoft.com/office/drawing/2014/main" id="{817B6ED3-3C08-407D-A2CB-EBEF39082770}"/>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cs typeface="Arial" charset="0"/>
              </a:defRPr>
            </a:lvl1pPr>
          </a:lstStyle>
          <a:p>
            <a:pPr>
              <a:defRPr/>
            </a:pPr>
            <a:r>
              <a:rPr lang="fr-FR"/>
              <a:t>Marc MICHEL</a:t>
            </a:r>
          </a:p>
        </p:txBody>
      </p:sp>
      <p:sp>
        <p:nvSpPr>
          <p:cNvPr id="6" name="Espace réservé du numéro de diapositive 5">
            <a:extLst>
              <a:ext uri="{FF2B5EF4-FFF2-40B4-BE49-F238E27FC236}">
                <a16:creationId xmlns:a16="http://schemas.microsoft.com/office/drawing/2014/main" id="{91F92CD9-F91F-4CAF-BDD6-B1B209ADFAC8}"/>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569D1EF6-E8A7-4D58-80A5-A05B83B38E34}" type="slidenum">
              <a:rPr lang="fr-FR" altLang="fr-FR"/>
              <a:pPr>
                <a:defRPr/>
              </a:pPr>
              <a:t>‹N°›</a:t>
            </a:fld>
            <a:endParaRPr lang="fr-FR" altLang="fr-FR"/>
          </a:p>
        </p:txBody>
      </p:sp>
    </p:spTree>
  </p:cSld>
  <p:clrMap bg1="lt1" tx1="dk1" bg2="lt2" tx2="dk2" accent1="accent1" accent2="accent2" accent3="accent3" accent4="accent4" accent5="accent5" accent6="accent6" hlink="hlink" folHlink="folHlink"/>
  <p:sldLayoutIdLst>
    <p:sldLayoutId id="2147484282" r:id="rId1"/>
    <p:sldLayoutId id="2147484283" r:id="rId2"/>
    <p:sldLayoutId id="2147484284" r:id="rId3"/>
    <p:sldLayoutId id="2147484285" r:id="rId4"/>
    <p:sldLayoutId id="2147484286" r:id="rId5"/>
    <p:sldLayoutId id="2147484287" r:id="rId6"/>
    <p:sldLayoutId id="2147484288" r:id="rId7"/>
    <p:sldLayoutId id="2147484289" r:id="rId8"/>
    <p:sldLayoutId id="2147484290" r:id="rId9"/>
    <p:sldLayoutId id="2147484291" r:id="rId10"/>
    <p:sldLayoutId id="2147484292"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3314" name="Image 3">
            <a:extLst>
              <a:ext uri="{FF2B5EF4-FFF2-40B4-BE49-F238E27FC236}">
                <a16:creationId xmlns:a16="http://schemas.microsoft.com/office/drawing/2014/main" id="{47E25600-ECC8-47C1-80BC-DA50E4EBF4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09838" y="146050"/>
            <a:ext cx="3994150" cy="238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2">
            <a:extLst>
              <a:ext uri="{FF2B5EF4-FFF2-40B4-BE49-F238E27FC236}">
                <a16:creationId xmlns:a16="http://schemas.microsoft.com/office/drawing/2014/main" id="{02299798-6EBC-4A30-8649-CE773224BD78}"/>
              </a:ext>
            </a:extLst>
          </p:cNvPr>
          <p:cNvSpPr>
            <a:spLocks noChangeArrowheads="1"/>
          </p:cNvSpPr>
          <p:nvPr/>
        </p:nvSpPr>
        <p:spPr bwMode="auto">
          <a:xfrm>
            <a:off x="2022475" y="2482850"/>
            <a:ext cx="47101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fr-FR" altLang="fr-FR" sz="1800" b="1" i="1">
                <a:solidFill>
                  <a:srgbClr val="000000"/>
                </a:solidFill>
                <a:ea typeface="ＭＳ Ｐゴシック" panose="020B0600070205080204" pitchFamily="34" charset="-128"/>
              </a:rPr>
              <a:t>Donner l’Envie d’Entreprendre </a:t>
            </a:r>
            <a:r>
              <a:rPr lang="fr-FR" altLang="fr-FR" sz="1800" b="1" i="1">
                <a:ea typeface="ＭＳ Ｐゴシック" panose="020B0600070205080204" pitchFamily="34" charset="-128"/>
              </a:rPr>
              <a:t>aux élèves ingénieurs</a:t>
            </a:r>
          </a:p>
        </p:txBody>
      </p:sp>
      <p:pic>
        <p:nvPicPr>
          <p:cNvPr id="13316" name="Picture 14" descr="LOGO_UL_CMJN">
            <a:extLst>
              <a:ext uri="{FF2B5EF4-FFF2-40B4-BE49-F238E27FC236}">
                <a16:creationId xmlns:a16="http://schemas.microsoft.com/office/drawing/2014/main" id="{6BB2126E-81EC-451E-ADCF-3752827628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0475" y="115888"/>
            <a:ext cx="139541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Image 1">
            <a:extLst>
              <a:ext uri="{FF2B5EF4-FFF2-40B4-BE49-F238E27FC236}">
                <a16:creationId xmlns:a16="http://schemas.microsoft.com/office/drawing/2014/main" id="{3670E5E2-ED4A-4366-A46A-CEE9B98223F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6363" y="77788"/>
            <a:ext cx="197008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Rectangle 5">
            <a:extLst>
              <a:ext uri="{FF2B5EF4-FFF2-40B4-BE49-F238E27FC236}">
                <a16:creationId xmlns:a16="http://schemas.microsoft.com/office/drawing/2014/main" id="{C48AC7A6-DA3C-4CC9-A760-A1F5BB44ED49}"/>
              </a:ext>
            </a:extLst>
          </p:cNvPr>
          <p:cNvSpPr>
            <a:spLocks noChangeArrowheads="1"/>
          </p:cNvSpPr>
          <p:nvPr/>
        </p:nvSpPr>
        <p:spPr bwMode="auto">
          <a:xfrm>
            <a:off x="0" y="3348038"/>
            <a:ext cx="9005888" cy="1016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fr-FR" altLang="fr-FR" sz="2000" b="1" i="1">
                <a:latin typeface="Arial" panose="020B0604020202020204" pitchFamily="34" charset="0"/>
              </a:rPr>
              <a:t>Idée/Concept </a:t>
            </a:r>
            <a:r>
              <a:rPr lang="fr-FR" altLang="fr-FR" sz="2000" b="1" i="1">
                <a:latin typeface="Arial" panose="020B0604020202020204" pitchFamily="34" charset="0"/>
                <a:sym typeface="Wingdings" panose="05000000000000000000" pitchFamily="2" charset="2"/>
              </a:rPr>
              <a:t> Solution V1 </a:t>
            </a:r>
          </a:p>
          <a:p>
            <a:pPr algn="ctr" eaLnBrk="1" hangingPunct="1">
              <a:spcBef>
                <a:spcPct val="0"/>
              </a:spcBef>
              <a:buFontTx/>
              <a:buNone/>
            </a:pPr>
            <a:r>
              <a:rPr lang="fr-FR" altLang="fr-FR" sz="2000" b="1">
                <a:solidFill>
                  <a:srgbClr val="FF0000"/>
                </a:solidFill>
                <a:latin typeface="Arial" panose="020B0604020202020204" pitchFamily="34" charset="0"/>
              </a:rPr>
              <a:t>Marché</a:t>
            </a:r>
            <a:r>
              <a:rPr lang="fr-FR" altLang="fr-FR" sz="2000" b="1">
                <a:solidFill>
                  <a:srgbClr val="FF0000"/>
                </a:solidFill>
                <a:latin typeface="Arial" panose="020B0604020202020204" pitchFamily="34" charset="0"/>
                <a:sym typeface="Wingdings" panose="05000000000000000000" pitchFamily="2" charset="2"/>
              </a:rPr>
              <a:t> </a:t>
            </a:r>
            <a:r>
              <a:rPr lang="fr-FR" altLang="fr-FR" sz="2000" b="1">
                <a:solidFill>
                  <a:srgbClr val="FF0000"/>
                </a:solidFill>
                <a:latin typeface="Arial" panose="020B0604020202020204" pitchFamily="34" charset="0"/>
              </a:rPr>
              <a:t>Concurrence </a:t>
            </a:r>
            <a:r>
              <a:rPr lang="fr-FR" altLang="fr-FR" sz="2000" b="1">
                <a:solidFill>
                  <a:srgbClr val="FF0000"/>
                </a:solidFill>
                <a:latin typeface="Arial" panose="020B0604020202020204" pitchFamily="34" charset="0"/>
                <a:sym typeface="Wingdings" panose="05000000000000000000" pitchFamily="2" charset="2"/>
              </a:rPr>
              <a:t></a:t>
            </a:r>
            <a:r>
              <a:rPr lang="fr-FR" altLang="fr-FR" sz="2000" b="1">
                <a:solidFill>
                  <a:srgbClr val="FF0000"/>
                </a:solidFill>
                <a:latin typeface="Arial" panose="020B0604020202020204" pitchFamily="34" charset="0"/>
              </a:rPr>
              <a:t> Positionnement</a:t>
            </a:r>
            <a:r>
              <a:rPr lang="fr-FR" altLang="fr-FR" sz="2000" b="1">
                <a:solidFill>
                  <a:srgbClr val="FF0000"/>
                </a:solidFill>
                <a:latin typeface="Arial" panose="020B0604020202020204" pitchFamily="34" charset="0"/>
                <a:sym typeface="Wingdings" panose="05000000000000000000" pitchFamily="2" charset="2"/>
              </a:rPr>
              <a:t> ( segment de marché/concurrence)  Solution/</a:t>
            </a:r>
            <a:r>
              <a:rPr lang="fr-FR" altLang="fr-FR" sz="2000" b="1">
                <a:solidFill>
                  <a:srgbClr val="FF0000"/>
                </a:solidFill>
                <a:latin typeface="Arial" panose="020B0604020202020204" pitchFamily="34" charset="0"/>
              </a:rPr>
              <a:t>Offre V2</a:t>
            </a:r>
          </a:p>
        </p:txBody>
      </p:sp>
      <p:sp>
        <p:nvSpPr>
          <p:cNvPr id="13319" name="Text Box 10">
            <a:extLst>
              <a:ext uri="{FF2B5EF4-FFF2-40B4-BE49-F238E27FC236}">
                <a16:creationId xmlns:a16="http://schemas.microsoft.com/office/drawing/2014/main" id="{E351CF57-BF50-4D58-8C5D-5F56F52981D7}"/>
              </a:ext>
            </a:extLst>
          </p:cNvPr>
          <p:cNvSpPr txBox="1">
            <a:spLocks noChangeArrowheads="1"/>
          </p:cNvSpPr>
          <p:nvPr/>
        </p:nvSpPr>
        <p:spPr bwMode="auto">
          <a:xfrm>
            <a:off x="6199188" y="6213475"/>
            <a:ext cx="14382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fr-FR" altLang="fr-FR" sz="1200">
                <a:latin typeface="Arial" panose="020B0604020202020204" pitchFamily="34" charset="0"/>
              </a:rPr>
              <a:t>Marc MICHEL </a:t>
            </a:r>
          </a:p>
          <a:p>
            <a:pPr algn="ctr" eaLnBrk="1" hangingPunct="1">
              <a:spcBef>
                <a:spcPct val="0"/>
              </a:spcBef>
              <a:buFontTx/>
              <a:buNone/>
            </a:pPr>
            <a:r>
              <a:rPr lang="fr-FR" altLang="fr-FR" sz="1200">
                <a:latin typeface="Arial" panose="020B0604020202020204" pitchFamily="34" charset="0"/>
              </a:rPr>
              <a:t>Cours E3 pour 3A </a:t>
            </a:r>
          </a:p>
        </p:txBody>
      </p:sp>
      <p:sp>
        <p:nvSpPr>
          <p:cNvPr id="13320" name="Espace réservé du numéro de diapositive 2">
            <a:extLst>
              <a:ext uri="{FF2B5EF4-FFF2-40B4-BE49-F238E27FC236}">
                <a16:creationId xmlns:a16="http://schemas.microsoft.com/office/drawing/2014/main" id="{61E5B52D-E5C7-4BCF-849A-2F8B9F085E1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323C813-72F8-4396-B014-6725199CA47D}" type="slidenum">
              <a:rPr lang="fr-FR" altLang="fr-FR" sz="1200" smtClean="0">
                <a:solidFill>
                  <a:srgbClr val="898989"/>
                </a:solidFill>
                <a:latin typeface="Arial" panose="020B0604020202020204" pitchFamily="34" charset="0"/>
              </a:rPr>
              <a:pPr>
                <a:spcBef>
                  <a:spcPct val="0"/>
                </a:spcBef>
                <a:buFontTx/>
                <a:buNone/>
              </a:pPr>
              <a:t>1</a:t>
            </a:fld>
            <a:endParaRPr lang="fr-FR" altLang="fr-FR" sz="1200">
              <a:solidFill>
                <a:srgbClr val="898989"/>
              </a:solidFill>
              <a:latin typeface="Arial" panose="020B0604020202020204" pitchFamily="34" charset="0"/>
            </a:endParaRPr>
          </a:p>
        </p:txBody>
      </p:sp>
      <p:sp>
        <p:nvSpPr>
          <p:cNvPr id="13321" name="ZoneTexte 2">
            <a:extLst>
              <a:ext uri="{FF2B5EF4-FFF2-40B4-BE49-F238E27FC236}">
                <a16:creationId xmlns:a16="http://schemas.microsoft.com/office/drawing/2014/main" id="{C888EC81-B9D8-4C6A-93CA-C77F68178A6F}"/>
              </a:ext>
            </a:extLst>
          </p:cNvPr>
          <p:cNvSpPr txBox="1">
            <a:spLocks noChangeArrowheads="1"/>
          </p:cNvSpPr>
          <p:nvPr/>
        </p:nvSpPr>
        <p:spPr bwMode="auto">
          <a:xfrm>
            <a:off x="7637463" y="1236663"/>
            <a:ext cx="1287462" cy="368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fr-FR" altLang="fr-FR" sz="1800" b="1">
                <a:latin typeface="Arial" panose="020B0604020202020204" pitchFamily="34" charset="0"/>
              </a:rPr>
              <a:t>2020/2021</a:t>
            </a:r>
          </a:p>
        </p:txBody>
      </p:sp>
      <p:sp>
        <p:nvSpPr>
          <p:cNvPr id="13322" name="ZoneTexte 3">
            <a:extLst>
              <a:ext uri="{FF2B5EF4-FFF2-40B4-BE49-F238E27FC236}">
                <a16:creationId xmlns:a16="http://schemas.microsoft.com/office/drawing/2014/main" id="{1BB64667-C626-4B90-A0A4-DA0FB50E39BD}"/>
              </a:ext>
            </a:extLst>
          </p:cNvPr>
          <p:cNvSpPr txBox="1">
            <a:spLocks noChangeArrowheads="1"/>
          </p:cNvSpPr>
          <p:nvPr/>
        </p:nvSpPr>
        <p:spPr bwMode="auto">
          <a:xfrm>
            <a:off x="6583363" y="5619750"/>
            <a:ext cx="1900237" cy="369888"/>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fr-FR" altLang="fr-FR" sz="1800">
                <a:solidFill>
                  <a:schemeClr val="bg1"/>
                </a:solidFill>
                <a:latin typeface="Arial" panose="020B0604020202020204" pitchFamily="34" charset="0"/>
              </a:rPr>
              <a:t>Leadership</a:t>
            </a:r>
          </a:p>
        </p:txBody>
      </p:sp>
      <p:sp>
        <p:nvSpPr>
          <p:cNvPr id="13323" name="ZoneTexte 3">
            <a:extLst>
              <a:ext uri="{FF2B5EF4-FFF2-40B4-BE49-F238E27FC236}">
                <a16:creationId xmlns:a16="http://schemas.microsoft.com/office/drawing/2014/main" id="{E58EC690-8101-46C3-BCD6-D9DA170612F6}"/>
              </a:ext>
            </a:extLst>
          </p:cNvPr>
          <p:cNvSpPr txBox="1">
            <a:spLocks noChangeArrowheads="1"/>
          </p:cNvSpPr>
          <p:nvPr/>
        </p:nvSpPr>
        <p:spPr bwMode="auto">
          <a:xfrm>
            <a:off x="4356100" y="5621338"/>
            <a:ext cx="1841500" cy="368300"/>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fr-FR" altLang="fr-FR" sz="1800">
                <a:latin typeface="Arial" panose="020B0604020202020204" pitchFamily="34" charset="0"/>
              </a:rPr>
              <a:t>Communication</a:t>
            </a:r>
          </a:p>
        </p:txBody>
      </p:sp>
      <p:sp>
        <p:nvSpPr>
          <p:cNvPr id="13324" name="ZoneTexte 3">
            <a:extLst>
              <a:ext uri="{FF2B5EF4-FFF2-40B4-BE49-F238E27FC236}">
                <a16:creationId xmlns:a16="http://schemas.microsoft.com/office/drawing/2014/main" id="{7309C9D2-4FE1-400D-80A9-C08FDD5E2340}"/>
              </a:ext>
            </a:extLst>
          </p:cNvPr>
          <p:cNvSpPr txBox="1">
            <a:spLocks noChangeArrowheads="1"/>
          </p:cNvSpPr>
          <p:nvPr/>
        </p:nvSpPr>
        <p:spPr bwMode="auto">
          <a:xfrm>
            <a:off x="2401888" y="5599113"/>
            <a:ext cx="1738312" cy="368300"/>
          </a:xfrm>
          <a:prstGeom prst="rect">
            <a:avLst/>
          </a:prstGeom>
          <a:solidFill>
            <a:srgbClr val="FF33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fr-FR" altLang="fr-FR" sz="1800">
                <a:latin typeface="Arial" panose="020B0604020202020204" pitchFamily="34" charset="0"/>
              </a:rPr>
              <a:t>Innovation </a:t>
            </a:r>
          </a:p>
        </p:txBody>
      </p:sp>
      <p:sp>
        <p:nvSpPr>
          <p:cNvPr id="13325" name="ZoneTexte 3">
            <a:extLst>
              <a:ext uri="{FF2B5EF4-FFF2-40B4-BE49-F238E27FC236}">
                <a16:creationId xmlns:a16="http://schemas.microsoft.com/office/drawing/2014/main" id="{45FF33C6-313D-4723-9936-66A3508A647E}"/>
              </a:ext>
            </a:extLst>
          </p:cNvPr>
          <p:cNvSpPr txBox="1">
            <a:spLocks noChangeArrowheads="1"/>
          </p:cNvSpPr>
          <p:nvPr/>
        </p:nvSpPr>
        <p:spPr bwMode="auto">
          <a:xfrm>
            <a:off x="187325" y="5599113"/>
            <a:ext cx="1900238" cy="368300"/>
          </a:xfrm>
          <a:prstGeom prst="rect">
            <a:avLst/>
          </a:prstGeom>
          <a:solidFill>
            <a:srgbClr val="66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fr-FR" altLang="fr-FR" sz="1800">
                <a:latin typeface="Arial" panose="020B0604020202020204" pitchFamily="34" charset="0"/>
              </a:rPr>
              <a:t>Entrepreneuriat </a:t>
            </a:r>
          </a:p>
        </p:txBody>
      </p:sp>
      <p:sp>
        <p:nvSpPr>
          <p:cNvPr id="13326" name="ZoneTexte 2">
            <a:extLst>
              <a:ext uri="{FF2B5EF4-FFF2-40B4-BE49-F238E27FC236}">
                <a16:creationId xmlns:a16="http://schemas.microsoft.com/office/drawing/2014/main" id="{AEC49DDB-5501-492E-869E-5ED3D16A4896}"/>
              </a:ext>
            </a:extLst>
          </p:cNvPr>
          <p:cNvSpPr txBox="1">
            <a:spLocks noChangeArrowheads="1"/>
          </p:cNvSpPr>
          <p:nvPr/>
        </p:nvSpPr>
        <p:spPr bwMode="auto">
          <a:xfrm>
            <a:off x="7637463" y="868363"/>
            <a:ext cx="1287462" cy="368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fr-FR" altLang="fr-FR" sz="1800" b="1">
                <a:latin typeface="Arial" panose="020B0604020202020204" pitchFamily="34" charset="0"/>
              </a:rPr>
              <a:t>3A</a:t>
            </a:r>
          </a:p>
        </p:txBody>
      </p:sp>
      <p:sp>
        <p:nvSpPr>
          <p:cNvPr id="2" name="Rectangle 1">
            <a:extLst>
              <a:ext uri="{FF2B5EF4-FFF2-40B4-BE49-F238E27FC236}">
                <a16:creationId xmlns:a16="http://schemas.microsoft.com/office/drawing/2014/main" id="{537FE75C-963F-4EE1-974F-886CEC117B7F}"/>
              </a:ext>
            </a:extLst>
          </p:cNvPr>
          <p:cNvSpPr/>
          <p:nvPr/>
        </p:nvSpPr>
        <p:spPr>
          <a:xfrm>
            <a:off x="361950" y="2114550"/>
            <a:ext cx="1287463" cy="6159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3600" dirty="0"/>
              <a:t>TD2</a:t>
            </a:r>
          </a:p>
        </p:txBody>
      </p:sp>
      <p:sp>
        <p:nvSpPr>
          <p:cNvPr id="17" name="ZoneTexte 16">
            <a:extLst>
              <a:ext uri="{FF2B5EF4-FFF2-40B4-BE49-F238E27FC236}">
                <a16:creationId xmlns:a16="http://schemas.microsoft.com/office/drawing/2014/main" id="{3C2C121B-68D8-444B-BE17-C464338AF06D}"/>
              </a:ext>
            </a:extLst>
          </p:cNvPr>
          <p:cNvSpPr txBox="1"/>
          <p:nvPr/>
        </p:nvSpPr>
        <p:spPr>
          <a:xfrm>
            <a:off x="6605588" y="2112963"/>
            <a:ext cx="2400300" cy="6477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fr-FR"/>
            </a:defPPr>
            <a:lvl1pPr algn="ctr">
              <a:defRPr sz="3600">
                <a:solidFill>
                  <a:schemeClr val="lt1"/>
                </a:solidFill>
                <a:latin typeface="+mn-lt"/>
                <a:cs typeface="+mn-cs"/>
              </a:defRPr>
            </a:lvl1pPr>
            <a:lvl2pPr>
              <a:defRPr>
                <a:solidFill>
                  <a:schemeClr val="lt1"/>
                </a:solidFill>
                <a:latin typeface="+mn-lt"/>
                <a:cs typeface="+mn-cs"/>
              </a:defRPr>
            </a:lvl2pPr>
            <a:lvl3pPr>
              <a:defRPr>
                <a:solidFill>
                  <a:schemeClr val="lt1"/>
                </a:solidFill>
                <a:latin typeface="+mn-lt"/>
                <a:cs typeface="+mn-cs"/>
              </a:defRPr>
            </a:lvl3pPr>
            <a:lvl4pPr>
              <a:defRPr>
                <a:solidFill>
                  <a:schemeClr val="lt1"/>
                </a:solidFill>
                <a:latin typeface="+mn-lt"/>
                <a:cs typeface="+mn-cs"/>
              </a:defRPr>
            </a:lvl4pPr>
            <a:lvl5pPr>
              <a:defRPr>
                <a:solidFill>
                  <a:schemeClr val="lt1"/>
                </a:solidFill>
                <a:latin typeface="+mn-lt"/>
                <a:cs typeface="+mn-cs"/>
              </a:defRPr>
            </a:lvl5pPr>
            <a:lvl6pPr>
              <a:defRPr>
                <a:solidFill>
                  <a:schemeClr val="lt1"/>
                </a:solidFill>
                <a:latin typeface="+mn-lt"/>
                <a:cs typeface="+mn-cs"/>
              </a:defRPr>
            </a:lvl6pPr>
            <a:lvl7pPr>
              <a:defRPr>
                <a:solidFill>
                  <a:schemeClr val="lt1"/>
                </a:solidFill>
                <a:latin typeface="+mn-lt"/>
                <a:cs typeface="+mn-cs"/>
              </a:defRPr>
            </a:lvl7pPr>
            <a:lvl8pPr>
              <a:defRPr>
                <a:solidFill>
                  <a:schemeClr val="lt1"/>
                </a:solidFill>
                <a:latin typeface="+mn-lt"/>
                <a:cs typeface="+mn-cs"/>
              </a:defRPr>
            </a:lvl8pPr>
            <a:lvl9pPr>
              <a:defRPr>
                <a:solidFill>
                  <a:schemeClr val="lt1"/>
                </a:solidFill>
                <a:latin typeface="+mn-lt"/>
                <a:cs typeface="+mn-cs"/>
              </a:defRPr>
            </a:lvl9pPr>
          </a:lstStyle>
          <a:p>
            <a:pPr>
              <a:defRPr/>
            </a:pPr>
            <a:r>
              <a:rPr lang="fr-FR" dirty="0" err="1"/>
              <a:t>MaCoPoSo</a:t>
            </a:r>
            <a:endParaRPr lang="fr-FR"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50E26B5-1689-4867-9D35-BB3D34794D12}"/>
              </a:ext>
            </a:extLst>
          </p:cNvPr>
          <p:cNvSpPr/>
          <p:nvPr/>
        </p:nvSpPr>
        <p:spPr>
          <a:xfrm>
            <a:off x="269875" y="741363"/>
            <a:ext cx="8623300" cy="18955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fr-FR" dirty="0">
                <a:solidFill>
                  <a:schemeClr val="tx1"/>
                </a:solidFill>
              </a:rPr>
              <a:t>Idée, problématique:</a:t>
            </a:r>
          </a:p>
          <a:p>
            <a:pPr>
              <a:defRPr/>
            </a:pPr>
            <a:endParaRPr lang="fr-FR" dirty="0">
              <a:solidFill>
                <a:schemeClr val="tx1"/>
              </a:solidFill>
            </a:endParaRPr>
          </a:p>
          <a:p>
            <a:pPr>
              <a:defRPr/>
            </a:pPr>
            <a:r>
              <a:rPr lang="fr-FR" dirty="0">
                <a:solidFill>
                  <a:schemeClr val="tx1"/>
                </a:solidFill>
              </a:rPr>
              <a:t>Comment voir à travers un véhicule à l’arrêt ?</a:t>
            </a:r>
          </a:p>
          <a:p>
            <a:pPr>
              <a:defRPr/>
            </a:pPr>
            <a:endParaRPr lang="fr-FR" dirty="0">
              <a:solidFill>
                <a:schemeClr val="tx1"/>
              </a:solidFill>
            </a:endParaRPr>
          </a:p>
          <a:p>
            <a:pPr>
              <a:defRPr/>
            </a:pPr>
            <a:r>
              <a:rPr lang="fr-FR" dirty="0">
                <a:solidFill>
                  <a:schemeClr val="tx1"/>
                </a:solidFill>
              </a:rPr>
              <a:t>Si nous sommes derrière un véhicule imposant (bus à l’arrêt, camion en livraison…), nous n’avons aucune information sur ce qu’il se passe devant lui. </a:t>
            </a:r>
          </a:p>
          <a:p>
            <a:pPr>
              <a:defRPr/>
            </a:pPr>
            <a:r>
              <a:rPr lang="fr-FR" dirty="0">
                <a:solidFill>
                  <a:schemeClr val="tx1"/>
                </a:solidFill>
              </a:rPr>
              <a:t>Un manque d’information est un danger potentiel, il faut donc y remédier.</a:t>
            </a:r>
          </a:p>
        </p:txBody>
      </p:sp>
      <p:sp>
        <p:nvSpPr>
          <p:cNvPr id="7" name="Rectangle 6">
            <a:extLst>
              <a:ext uri="{FF2B5EF4-FFF2-40B4-BE49-F238E27FC236}">
                <a16:creationId xmlns:a16="http://schemas.microsoft.com/office/drawing/2014/main" id="{F18D0F12-42D2-48D2-813A-AF6D6BE42D27}"/>
              </a:ext>
            </a:extLst>
          </p:cNvPr>
          <p:cNvSpPr/>
          <p:nvPr/>
        </p:nvSpPr>
        <p:spPr>
          <a:xfrm>
            <a:off x="255588" y="2924944"/>
            <a:ext cx="8637587" cy="35393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fr-FR" dirty="0">
                <a:solidFill>
                  <a:schemeClr val="tx1"/>
                </a:solidFill>
              </a:rPr>
              <a:t>Solutions imaginées pour traiter le problème, quelle est l’innovation:</a:t>
            </a:r>
          </a:p>
          <a:p>
            <a:pPr>
              <a:defRPr/>
            </a:pPr>
            <a:endParaRPr lang="fr-FR" dirty="0">
              <a:solidFill>
                <a:schemeClr val="tx1"/>
              </a:solidFill>
            </a:endParaRPr>
          </a:p>
          <a:p>
            <a:pPr>
              <a:defRPr/>
            </a:pPr>
            <a:r>
              <a:rPr lang="fr-FR" dirty="0">
                <a:solidFill>
                  <a:schemeClr val="tx1"/>
                </a:solidFill>
              </a:rPr>
              <a:t>1- Des cameras filment ce qu’il se trouve à l’avant du véhicule imposant. Ces images sont retransmises à l’arrière du véhicule en question. Ainsi, les autres usagers de la route ont un point de vue supplémentaire, et donc accès à plus d’information pour prendre une potentielle décision. </a:t>
            </a:r>
          </a:p>
          <a:p>
            <a:pPr>
              <a:defRPr/>
            </a:pPr>
            <a:endParaRPr lang="fr-FR" dirty="0">
              <a:solidFill>
                <a:schemeClr val="tx1"/>
              </a:solidFill>
            </a:endParaRPr>
          </a:p>
          <a:p>
            <a:pPr>
              <a:defRPr/>
            </a:pPr>
            <a:r>
              <a:rPr lang="fr-FR" dirty="0">
                <a:solidFill>
                  <a:schemeClr val="tx1"/>
                </a:solidFill>
              </a:rPr>
              <a:t>2- Des radar/lidar/capteurs de présence détectent (ou non) une présence devant le véhicule imposant. Ils vont ensuite déclencher (ou non)  un système d’avertissement lumineux ou sonore visible ou audible des autres usagers de la route situés derrière lui. </a:t>
            </a:r>
          </a:p>
          <a:p>
            <a:pPr>
              <a:defRPr/>
            </a:pPr>
            <a:endParaRPr lang="fr-FR" dirty="0">
              <a:solidFill>
                <a:schemeClr val="tx1"/>
              </a:solidFill>
            </a:endParaRPr>
          </a:p>
          <a:p>
            <a:pPr>
              <a:defRPr/>
            </a:pPr>
            <a:r>
              <a:rPr lang="fr-FR" dirty="0">
                <a:solidFill>
                  <a:schemeClr val="tx1"/>
                </a:solidFill>
              </a:rPr>
              <a:t>3- Une fusion des deux</a:t>
            </a:r>
          </a:p>
          <a:p>
            <a:pPr>
              <a:defRPr/>
            </a:pPr>
            <a:r>
              <a:rPr lang="fr-FR" dirty="0">
                <a:solidFill>
                  <a:schemeClr val="tx1"/>
                </a:solidFill>
              </a:rPr>
              <a:t> </a:t>
            </a:r>
          </a:p>
        </p:txBody>
      </p:sp>
      <p:sp>
        <p:nvSpPr>
          <p:cNvPr id="8" name="Rectangle 7">
            <a:extLst>
              <a:ext uri="{FF2B5EF4-FFF2-40B4-BE49-F238E27FC236}">
                <a16:creationId xmlns:a16="http://schemas.microsoft.com/office/drawing/2014/main" id="{691BD831-B47D-4F0B-A0E4-FC5370FE6645}"/>
              </a:ext>
            </a:extLst>
          </p:cNvPr>
          <p:cNvSpPr/>
          <p:nvPr/>
        </p:nvSpPr>
        <p:spPr>
          <a:xfrm>
            <a:off x="239713" y="96838"/>
            <a:ext cx="8653462" cy="40481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b="1" dirty="0">
                <a:solidFill>
                  <a:schemeClr val="tx1"/>
                </a:solidFill>
              </a:rPr>
              <a:t>Idée/solution</a:t>
            </a:r>
          </a:p>
        </p:txBody>
      </p:sp>
      <p:sp>
        <p:nvSpPr>
          <p:cNvPr id="15365" name="Espace réservé du numéro de diapositive 2">
            <a:extLst>
              <a:ext uri="{FF2B5EF4-FFF2-40B4-BE49-F238E27FC236}">
                <a16:creationId xmlns:a16="http://schemas.microsoft.com/office/drawing/2014/main" id="{C989290F-D5D6-4198-8E7E-4AFCAA0EE2F7}"/>
              </a:ext>
            </a:extLst>
          </p:cNvPr>
          <p:cNvSpPr txBox="1">
            <a:spLocks/>
          </p:cNvSpPr>
          <p:nvPr/>
        </p:nvSpPr>
        <p:spPr bwMode="auto">
          <a:xfrm>
            <a:off x="6645275" y="64643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spcBef>
                <a:spcPct val="0"/>
              </a:spcBef>
              <a:buFontTx/>
              <a:buNone/>
            </a:pPr>
            <a:fld id="{0D65FAAA-2C58-4067-8666-84C4A821510A}" type="slidenum">
              <a:rPr lang="fr-FR" altLang="fr-FR" sz="1200">
                <a:solidFill>
                  <a:srgbClr val="898989"/>
                </a:solidFill>
                <a:latin typeface="Arial" panose="020B0604020202020204" pitchFamily="34" charset="0"/>
              </a:rPr>
              <a:pPr algn="r">
                <a:spcBef>
                  <a:spcPct val="0"/>
                </a:spcBef>
                <a:buFontTx/>
                <a:buNone/>
              </a:pPr>
              <a:t>2</a:t>
            </a:fld>
            <a:endParaRPr lang="fr-FR" altLang="fr-FR" sz="1200">
              <a:solidFill>
                <a:srgbClr val="898989"/>
              </a:solidFill>
              <a:latin typeface="Arial" panose="020B0604020202020204" pitchFamily="34" charset="0"/>
            </a:endParaRPr>
          </a:p>
        </p:txBody>
      </p:sp>
      <p:sp>
        <p:nvSpPr>
          <p:cNvPr id="15366" name="Text Box 10">
            <a:extLst>
              <a:ext uri="{FF2B5EF4-FFF2-40B4-BE49-F238E27FC236}">
                <a16:creationId xmlns:a16="http://schemas.microsoft.com/office/drawing/2014/main" id="{F482B910-9F6F-4752-9DD4-055726D2A1D5}"/>
              </a:ext>
            </a:extLst>
          </p:cNvPr>
          <p:cNvSpPr txBox="1">
            <a:spLocks noChangeArrowheads="1"/>
          </p:cNvSpPr>
          <p:nvPr/>
        </p:nvSpPr>
        <p:spPr bwMode="auto">
          <a:xfrm>
            <a:off x="2039938" y="6538913"/>
            <a:ext cx="5586412"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fr-FR" altLang="fr-FR" sz="1200">
                <a:latin typeface="Arial" panose="020B0604020202020204" pitchFamily="34" charset="0"/>
              </a:rPr>
              <a:t>Marc MICHEL Cours E3 pour 3A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996513F-5B52-48D1-A235-43B5D69E9964}"/>
              </a:ext>
            </a:extLst>
          </p:cNvPr>
          <p:cNvSpPr/>
          <p:nvPr/>
        </p:nvSpPr>
        <p:spPr>
          <a:xfrm>
            <a:off x="239713" y="723900"/>
            <a:ext cx="8796337" cy="33531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fr-FR" dirty="0">
                <a:solidFill>
                  <a:schemeClr val="tx1"/>
                </a:solidFill>
              </a:rPr>
              <a:t>Définition du marché, Qui sont les clients? Qui sont les utilisateurs? … </a:t>
            </a:r>
          </a:p>
          <a:p>
            <a:pPr>
              <a:defRPr/>
            </a:pPr>
            <a:endParaRPr lang="fr-FR" dirty="0">
              <a:solidFill>
                <a:schemeClr val="tx1"/>
              </a:solidFill>
            </a:endParaRPr>
          </a:p>
          <a:p>
            <a:pPr>
              <a:defRPr/>
            </a:pPr>
            <a:r>
              <a:rPr lang="fr-FR" dirty="0">
                <a:solidFill>
                  <a:schemeClr val="tx1"/>
                </a:solidFill>
              </a:rPr>
              <a:t>Domaine : aide à la conduite (secondaire)</a:t>
            </a:r>
          </a:p>
          <a:p>
            <a:pPr>
              <a:defRPr/>
            </a:pPr>
            <a:endParaRPr lang="fr-FR" dirty="0">
              <a:solidFill>
                <a:schemeClr val="tx1"/>
              </a:solidFill>
            </a:endParaRPr>
          </a:p>
          <a:p>
            <a:pPr>
              <a:defRPr/>
            </a:pPr>
            <a:r>
              <a:rPr lang="fr-FR" dirty="0">
                <a:solidFill>
                  <a:schemeClr val="tx1"/>
                </a:solidFill>
              </a:rPr>
              <a:t>Clients : Compagnies de bus ou véhicules lourds, constructeurs de bus ou camions, associations pour la sécurité routière</a:t>
            </a:r>
          </a:p>
          <a:p>
            <a:pPr>
              <a:defRPr/>
            </a:pPr>
            <a:r>
              <a:rPr lang="fr-FR" dirty="0">
                <a:solidFill>
                  <a:schemeClr val="tx1"/>
                </a:solidFill>
              </a:rPr>
              <a:t> </a:t>
            </a:r>
          </a:p>
          <a:p>
            <a:pPr>
              <a:defRPr/>
            </a:pPr>
            <a:r>
              <a:rPr lang="fr-FR" dirty="0">
                <a:solidFill>
                  <a:schemeClr val="tx1"/>
                </a:solidFill>
              </a:rPr>
              <a:t>Utilisateurs : Usagers de la route situés derrières le véhicule lourd</a:t>
            </a:r>
          </a:p>
          <a:p>
            <a:pPr>
              <a:defRPr/>
            </a:pPr>
            <a:endParaRPr lang="fr-FR" dirty="0">
              <a:solidFill>
                <a:schemeClr val="tx1"/>
              </a:solidFill>
            </a:endParaRPr>
          </a:p>
          <a:p>
            <a:pPr>
              <a:defRPr/>
            </a:pPr>
            <a:r>
              <a:rPr lang="fr-FR" dirty="0">
                <a:solidFill>
                  <a:schemeClr val="tx1"/>
                </a:solidFill>
              </a:rPr>
              <a:t>Bénéficiaires : Entités se trouvant devant le véhicule lourd (piétons, ballon, voitures, animaux…)</a:t>
            </a:r>
          </a:p>
          <a:p>
            <a:pPr>
              <a:defRPr/>
            </a:pPr>
            <a:r>
              <a:rPr lang="fr-FR" dirty="0">
                <a:solidFill>
                  <a:schemeClr val="tx1"/>
                </a:solidFill>
              </a:rPr>
              <a:t> </a:t>
            </a:r>
          </a:p>
        </p:txBody>
      </p:sp>
      <p:sp>
        <p:nvSpPr>
          <p:cNvPr id="7" name="Rectangle 6">
            <a:extLst>
              <a:ext uri="{FF2B5EF4-FFF2-40B4-BE49-F238E27FC236}">
                <a16:creationId xmlns:a16="http://schemas.microsoft.com/office/drawing/2014/main" id="{51B17F9F-C4E7-417B-92A2-501E14447481}"/>
              </a:ext>
            </a:extLst>
          </p:cNvPr>
          <p:cNvSpPr/>
          <p:nvPr/>
        </p:nvSpPr>
        <p:spPr>
          <a:xfrm>
            <a:off x="239713" y="4299322"/>
            <a:ext cx="8796337" cy="22253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fr-FR" dirty="0">
                <a:solidFill>
                  <a:schemeClr val="tx1"/>
                </a:solidFill>
              </a:rPr>
              <a:t>Tendances du marché, taille du marché …</a:t>
            </a:r>
          </a:p>
          <a:p>
            <a:pPr>
              <a:defRPr/>
            </a:pPr>
            <a:endParaRPr lang="fr-FR" dirty="0">
              <a:solidFill>
                <a:schemeClr val="tx1"/>
              </a:solidFill>
            </a:endParaRPr>
          </a:p>
          <a:p>
            <a:pPr>
              <a:defRPr/>
            </a:pPr>
            <a:r>
              <a:rPr lang="fr-FR" dirty="0">
                <a:solidFill>
                  <a:schemeClr val="tx1"/>
                </a:solidFill>
              </a:rPr>
              <a:t>Il y a un coup à faire ! Et oui ! Le marché est inexistant !</a:t>
            </a:r>
          </a:p>
          <a:p>
            <a:pPr>
              <a:defRPr/>
            </a:pPr>
            <a:endParaRPr lang="fr-FR" dirty="0">
              <a:solidFill>
                <a:schemeClr val="tx1"/>
              </a:solidFill>
            </a:endParaRPr>
          </a:p>
          <a:p>
            <a:pPr>
              <a:defRPr/>
            </a:pPr>
            <a:endParaRPr lang="fr-FR" dirty="0">
              <a:solidFill>
                <a:schemeClr val="tx1"/>
              </a:solidFill>
            </a:endParaRPr>
          </a:p>
          <a:p>
            <a:pPr>
              <a:defRPr/>
            </a:pPr>
            <a:r>
              <a:rPr lang="fr-FR" dirty="0">
                <a:solidFill>
                  <a:schemeClr val="tx1"/>
                </a:solidFill>
              </a:rPr>
              <a:t> </a:t>
            </a:r>
          </a:p>
        </p:txBody>
      </p:sp>
      <p:sp>
        <p:nvSpPr>
          <p:cNvPr id="4" name="Rectangle 3">
            <a:extLst>
              <a:ext uri="{FF2B5EF4-FFF2-40B4-BE49-F238E27FC236}">
                <a16:creationId xmlns:a16="http://schemas.microsoft.com/office/drawing/2014/main" id="{297A6354-30CB-410F-98EC-95DE931F174D}"/>
              </a:ext>
            </a:extLst>
          </p:cNvPr>
          <p:cNvSpPr/>
          <p:nvPr/>
        </p:nvSpPr>
        <p:spPr>
          <a:xfrm>
            <a:off x="239713" y="96838"/>
            <a:ext cx="8796337" cy="40481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b="1" dirty="0">
                <a:solidFill>
                  <a:schemeClr val="tx1"/>
                </a:solidFill>
              </a:rPr>
              <a:t>Le marché</a:t>
            </a:r>
          </a:p>
        </p:txBody>
      </p:sp>
      <p:sp>
        <p:nvSpPr>
          <p:cNvPr id="16389" name="Espace réservé du numéro de diapositive 2">
            <a:extLst>
              <a:ext uri="{FF2B5EF4-FFF2-40B4-BE49-F238E27FC236}">
                <a16:creationId xmlns:a16="http://schemas.microsoft.com/office/drawing/2014/main" id="{A1C8078F-B693-4908-AF62-E5A5DE24BC86}"/>
              </a:ext>
            </a:extLst>
          </p:cNvPr>
          <p:cNvSpPr txBox="1">
            <a:spLocks/>
          </p:cNvSpPr>
          <p:nvPr/>
        </p:nvSpPr>
        <p:spPr bwMode="auto">
          <a:xfrm>
            <a:off x="6559550" y="6538913"/>
            <a:ext cx="213360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spcBef>
                <a:spcPct val="0"/>
              </a:spcBef>
              <a:buFontTx/>
              <a:buNone/>
            </a:pPr>
            <a:fld id="{7DBD3C73-BE31-4E6E-A459-11D1794D8916}" type="slidenum">
              <a:rPr lang="fr-FR" altLang="fr-FR" sz="1200">
                <a:solidFill>
                  <a:srgbClr val="898989"/>
                </a:solidFill>
                <a:latin typeface="Arial" panose="020B0604020202020204" pitchFamily="34" charset="0"/>
              </a:rPr>
              <a:pPr algn="r">
                <a:spcBef>
                  <a:spcPct val="0"/>
                </a:spcBef>
                <a:buFontTx/>
                <a:buNone/>
              </a:pPr>
              <a:t>3</a:t>
            </a:fld>
            <a:endParaRPr lang="fr-FR" altLang="fr-FR" sz="1200">
              <a:solidFill>
                <a:srgbClr val="898989"/>
              </a:solidFill>
              <a:latin typeface="Arial" panose="020B0604020202020204" pitchFamily="34" charset="0"/>
            </a:endParaRPr>
          </a:p>
        </p:txBody>
      </p:sp>
      <p:sp>
        <p:nvSpPr>
          <p:cNvPr id="16390" name="Text Box 10">
            <a:extLst>
              <a:ext uri="{FF2B5EF4-FFF2-40B4-BE49-F238E27FC236}">
                <a16:creationId xmlns:a16="http://schemas.microsoft.com/office/drawing/2014/main" id="{85D7340E-7C6B-428E-8F86-23B7579BCB02}"/>
              </a:ext>
            </a:extLst>
          </p:cNvPr>
          <p:cNvSpPr txBox="1">
            <a:spLocks noChangeArrowheads="1"/>
          </p:cNvSpPr>
          <p:nvPr/>
        </p:nvSpPr>
        <p:spPr bwMode="auto">
          <a:xfrm>
            <a:off x="2039938" y="6538913"/>
            <a:ext cx="5586412"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fr-FR" altLang="fr-FR" sz="1200">
                <a:latin typeface="Arial" panose="020B0604020202020204" pitchFamily="34" charset="0"/>
              </a:rPr>
              <a:t>Marc MICHEL Cours E3 pour 3A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CB1E68E-3B18-4C7D-98C8-29BC43122382}"/>
              </a:ext>
            </a:extLst>
          </p:cNvPr>
          <p:cNvSpPr/>
          <p:nvPr/>
        </p:nvSpPr>
        <p:spPr>
          <a:xfrm>
            <a:off x="239713" y="723900"/>
            <a:ext cx="8796337" cy="42892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fr-FR" dirty="0">
                <a:solidFill>
                  <a:schemeClr val="tx1"/>
                </a:solidFill>
              </a:rPr>
              <a:t>Qui sont les concurrents? Les forces concurrentielles? Les éléments d’influence externes? Voir Diagramme PORTER et PESTEL</a:t>
            </a:r>
          </a:p>
          <a:p>
            <a:pPr>
              <a:defRPr/>
            </a:pPr>
            <a:endParaRPr lang="fr-FR" dirty="0">
              <a:solidFill>
                <a:schemeClr val="tx1"/>
              </a:solidFill>
            </a:endParaRPr>
          </a:p>
          <a:p>
            <a:pPr>
              <a:defRPr/>
            </a:pPr>
            <a:endParaRPr lang="fr-FR" dirty="0">
              <a:solidFill>
                <a:schemeClr val="tx1"/>
              </a:solidFill>
            </a:endParaRPr>
          </a:p>
          <a:p>
            <a:pPr>
              <a:defRPr/>
            </a:pPr>
            <a:endParaRPr lang="fr-FR" dirty="0">
              <a:solidFill>
                <a:schemeClr val="tx1"/>
              </a:solidFill>
            </a:endParaRPr>
          </a:p>
          <a:p>
            <a:pPr>
              <a:defRPr/>
            </a:pPr>
            <a:endParaRPr lang="fr-FR" dirty="0">
              <a:solidFill>
                <a:schemeClr val="tx1"/>
              </a:solidFill>
            </a:endParaRPr>
          </a:p>
          <a:p>
            <a:pPr>
              <a:defRPr/>
            </a:pPr>
            <a:endParaRPr lang="fr-FR" dirty="0">
              <a:solidFill>
                <a:schemeClr val="tx1"/>
              </a:solidFill>
            </a:endParaRPr>
          </a:p>
          <a:p>
            <a:pPr>
              <a:defRPr/>
            </a:pPr>
            <a:endParaRPr lang="fr-FR" dirty="0">
              <a:solidFill>
                <a:schemeClr val="tx1"/>
              </a:solidFill>
            </a:endParaRPr>
          </a:p>
          <a:p>
            <a:pPr>
              <a:defRPr/>
            </a:pPr>
            <a:endParaRPr lang="fr-FR" dirty="0">
              <a:solidFill>
                <a:schemeClr val="tx1"/>
              </a:solidFill>
            </a:endParaRPr>
          </a:p>
          <a:p>
            <a:pPr>
              <a:defRPr/>
            </a:pPr>
            <a:endParaRPr lang="fr-FR" dirty="0">
              <a:solidFill>
                <a:schemeClr val="tx1"/>
              </a:solidFill>
            </a:endParaRPr>
          </a:p>
          <a:p>
            <a:pPr>
              <a:defRPr/>
            </a:pPr>
            <a:endParaRPr lang="fr-FR" dirty="0">
              <a:solidFill>
                <a:schemeClr val="tx1"/>
              </a:solidFill>
            </a:endParaRPr>
          </a:p>
          <a:p>
            <a:pPr>
              <a:defRPr/>
            </a:pPr>
            <a:endParaRPr lang="fr-FR" dirty="0">
              <a:solidFill>
                <a:schemeClr val="tx1"/>
              </a:solidFill>
            </a:endParaRPr>
          </a:p>
          <a:p>
            <a:pPr>
              <a:defRPr/>
            </a:pPr>
            <a:endParaRPr lang="fr-FR" dirty="0">
              <a:solidFill>
                <a:schemeClr val="tx1"/>
              </a:solidFill>
            </a:endParaRPr>
          </a:p>
          <a:p>
            <a:pPr>
              <a:defRPr/>
            </a:pPr>
            <a:r>
              <a:rPr lang="fr-FR" dirty="0">
                <a:solidFill>
                  <a:schemeClr val="tx1"/>
                </a:solidFill>
              </a:rPr>
              <a:t> </a:t>
            </a:r>
          </a:p>
        </p:txBody>
      </p:sp>
      <p:sp>
        <p:nvSpPr>
          <p:cNvPr id="7" name="Rectangle 6">
            <a:extLst>
              <a:ext uri="{FF2B5EF4-FFF2-40B4-BE49-F238E27FC236}">
                <a16:creationId xmlns:a16="http://schemas.microsoft.com/office/drawing/2014/main" id="{278F0511-7C42-4D90-BD5F-63238C23654C}"/>
              </a:ext>
            </a:extLst>
          </p:cNvPr>
          <p:cNvSpPr/>
          <p:nvPr/>
        </p:nvSpPr>
        <p:spPr>
          <a:xfrm>
            <a:off x="239713" y="5589240"/>
            <a:ext cx="8796337" cy="9353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fr-FR" altLang="fr-FR" dirty="0">
                <a:solidFill>
                  <a:schemeClr val="tx1"/>
                </a:solidFill>
                <a:latin typeface="Arial" panose="020B0604020202020204" pitchFamily="34" charset="0"/>
              </a:rPr>
              <a:t>Quelles sont vos différences /concurrence?</a:t>
            </a:r>
            <a:endParaRPr lang="fr-FR" dirty="0">
              <a:solidFill>
                <a:schemeClr val="tx1"/>
              </a:solidFill>
            </a:endParaRPr>
          </a:p>
          <a:p>
            <a:pPr>
              <a:defRPr/>
            </a:pPr>
            <a:endParaRPr lang="fr-FR" dirty="0">
              <a:solidFill>
                <a:schemeClr val="tx1"/>
              </a:solidFill>
            </a:endParaRPr>
          </a:p>
          <a:p>
            <a:pPr>
              <a:defRPr/>
            </a:pPr>
            <a:r>
              <a:rPr lang="fr-FR" dirty="0">
                <a:solidFill>
                  <a:schemeClr val="tx1"/>
                </a:solidFill>
              </a:rPr>
              <a:t> Possibilités d’adaptation par rapport au client (entre solutions 1/2/3)</a:t>
            </a:r>
          </a:p>
        </p:txBody>
      </p:sp>
      <p:sp>
        <p:nvSpPr>
          <p:cNvPr id="4" name="Rectangle 3">
            <a:extLst>
              <a:ext uri="{FF2B5EF4-FFF2-40B4-BE49-F238E27FC236}">
                <a16:creationId xmlns:a16="http://schemas.microsoft.com/office/drawing/2014/main" id="{B9670F6A-AD28-4A63-AFC8-07C9C8D861A4}"/>
              </a:ext>
            </a:extLst>
          </p:cNvPr>
          <p:cNvSpPr/>
          <p:nvPr/>
        </p:nvSpPr>
        <p:spPr>
          <a:xfrm>
            <a:off x="239713" y="96838"/>
            <a:ext cx="8796337" cy="40481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b="1" dirty="0">
                <a:solidFill>
                  <a:schemeClr val="tx1"/>
                </a:solidFill>
              </a:rPr>
              <a:t>La concurrence</a:t>
            </a:r>
          </a:p>
        </p:txBody>
      </p:sp>
      <p:sp>
        <p:nvSpPr>
          <p:cNvPr id="17413" name="Espace réservé du numéro de diapositive 2">
            <a:extLst>
              <a:ext uri="{FF2B5EF4-FFF2-40B4-BE49-F238E27FC236}">
                <a16:creationId xmlns:a16="http://schemas.microsoft.com/office/drawing/2014/main" id="{6F4591A0-6AE1-4AFE-9220-05AEFF841C26}"/>
              </a:ext>
            </a:extLst>
          </p:cNvPr>
          <p:cNvSpPr txBox="1">
            <a:spLocks/>
          </p:cNvSpPr>
          <p:nvPr/>
        </p:nvSpPr>
        <p:spPr bwMode="auto">
          <a:xfrm>
            <a:off x="6661150" y="6538913"/>
            <a:ext cx="2133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spcBef>
                <a:spcPct val="0"/>
              </a:spcBef>
              <a:buFontTx/>
              <a:buNone/>
            </a:pPr>
            <a:fld id="{51E2E0DF-8287-4A85-8FFB-BB1F305282D2}" type="slidenum">
              <a:rPr lang="fr-FR" altLang="fr-FR" sz="1200">
                <a:solidFill>
                  <a:srgbClr val="898989"/>
                </a:solidFill>
                <a:latin typeface="Arial" panose="020B0604020202020204" pitchFamily="34" charset="0"/>
              </a:rPr>
              <a:pPr algn="r">
                <a:spcBef>
                  <a:spcPct val="0"/>
                </a:spcBef>
                <a:buFontTx/>
                <a:buNone/>
              </a:pPr>
              <a:t>4</a:t>
            </a:fld>
            <a:endParaRPr lang="fr-FR" altLang="fr-FR" sz="1200">
              <a:solidFill>
                <a:srgbClr val="898989"/>
              </a:solidFill>
              <a:latin typeface="Arial" panose="020B0604020202020204" pitchFamily="34" charset="0"/>
            </a:endParaRPr>
          </a:p>
        </p:txBody>
      </p:sp>
      <p:sp>
        <p:nvSpPr>
          <p:cNvPr id="17414" name="Text Box 10">
            <a:extLst>
              <a:ext uri="{FF2B5EF4-FFF2-40B4-BE49-F238E27FC236}">
                <a16:creationId xmlns:a16="http://schemas.microsoft.com/office/drawing/2014/main" id="{B2469B54-1034-4491-87E4-BECD479912E8}"/>
              </a:ext>
            </a:extLst>
          </p:cNvPr>
          <p:cNvSpPr txBox="1">
            <a:spLocks noChangeArrowheads="1"/>
          </p:cNvSpPr>
          <p:nvPr/>
        </p:nvSpPr>
        <p:spPr bwMode="auto">
          <a:xfrm>
            <a:off x="2039938" y="6538913"/>
            <a:ext cx="5586412"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fr-FR" altLang="fr-FR" sz="1200">
                <a:latin typeface="Arial" panose="020B0604020202020204" pitchFamily="34" charset="0"/>
              </a:rPr>
              <a:t>Marc MICHEL Cours E3 pour 3A </a:t>
            </a:r>
          </a:p>
        </p:txBody>
      </p:sp>
      <p:pic>
        <p:nvPicPr>
          <p:cNvPr id="2" name="Image 1">
            <a:extLst>
              <a:ext uri="{FF2B5EF4-FFF2-40B4-BE49-F238E27FC236}">
                <a16:creationId xmlns:a16="http://schemas.microsoft.com/office/drawing/2014/main" id="{E43A56C6-E327-40CC-81F1-53E28A6D2A84}"/>
              </a:ext>
            </a:extLst>
          </p:cNvPr>
          <p:cNvPicPr>
            <a:picLocks noChangeAspect="1"/>
          </p:cNvPicPr>
          <p:nvPr/>
        </p:nvPicPr>
        <p:blipFill rotWithShape="1">
          <a:blip r:embed="rId2"/>
          <a:srcRect l="12437" r="12403" b="2752"/>
          <a:stretch/>
        </p:blipFill>
        <p:spPr>
          <a:xfrm>
            <a:off x="4427984" y="1461991"/>
            <a:ext cx="4536504" cy="3301741"/>
          </a:xfrm>
          <a:prstGeom prst="rect">
            <a:avLst/>
          </a:prstGeom>
        </p:spPr>
      </p:pic>
      <p:pic>
        <p:nvPicPr>
          <p:cNvPr id="3" name="Image 2">
            <a:extLst>
              <a:ext uri="{FF2B5EF4-FFF2-40B4-BE49-F238E27FC236}">
                <a16:creationId xmlns:a16="http://schemas.microsoft.com/office/drawing/2014/main" id="{B261EC26-9835-4D74-96CC-FCB0402D679B}"/>
              </a:ext>
            </a:extLst>
          </p:cNvPr>
          <p:cNvPicPr>
            <a:picLocks noChangeAspect="1"/>
          </p:cNvPicPr>
          <p:nvPr/>
        </p:nvPicPr>
        <p:blipFill rotWithShape="1">
          <a:blip r:embed="rId3"/>
          <a:srcRect l="2563" r="5830" b="4108"/>
          <a:stretch/>
        </p:blipFill>
        <p:spPr>
          <a:xfrm>
            <a:off x="370174" y="1937494"/>
            <a:ext cx="3992323" cy="235073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E99069-675F-4302-8BFC-6AE2A52C6A95}"/>
              </a:ext>
            </a:extLst>
          </p:cNvPr>
          <p:cNvSpPr/>
          <p:nvPr/>
        </p:nvSpPr>
        <p:spPr>
          <a:xfrm>
            <a:off x="233363" y="836613"/>
            <a:ext cx="8802687" cy="54006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fr-FR" dirty="0">
                <a:solidFill>
                  <a:schemeClr val="tx1"/>
                </a:solidFill>
              </a:rPr>
              <a:t> Sur quels segments vous allez vous positionner?</a:t>
            </a:r>
          </a:p>
          <a:p>
            <a:pPr>
              <a:defRPr/>
            </a:pPr>
            <a:endParaRPr lang="fr-FR" dirty="0">
              <a:solidFill>
                <a:schemeClr val="tx1"/>
              </a:solidFill>
            </a:endParaRPr>
          </a:p>
          <a:p>
            <a:pPr>
              <a:defRPr/>
            </a:pPr>
            <a:endParaRPr lang="fr-FR" dirty="0">
              <a:solidFill>
                <a:schemeClr val="tx1"/>
              </a:solidFill>
            </a:endParaRPr>
          </a:p>
          <a:p>
            <a:pPr>
              <a:defRPr/>
            </a:pPr>
            <a:endParaRPr lang="fr-FR" dirty="0">
              <a:solidFill>
                <a:schemeClr val="tx1"/>
              </a:solidFill>
            </a:endParaRPr>
          </a:p>
          <a:p>
            <a:pPr>
              <a:defRPr/>
            </a:pPr>
            <a:endParaRPr lang="fr-FR" dirty="0">
              <a:solidFill>
                <a:schemeClr val="tx1"/>
              </a:solidFill>
            </a:endParaRPr>
          </a:p>
          <a:p>
            <a:pPr>
              <a:defRPr/>
            </a:pPr>
            <a:endParaRPr lang="fr-FR" dirty="0">
              <a:solidFill>
                <a:schemeClr val="tx1"/>
              </a:solidFill>
            </a:endParaRPr>
          </a:p>
          <a:p>
            <a:pPr>
              <a:defRPr/>
            </a:pPr>
            <a:endParaRPr lang="fr-FR" dirty="0">
              <a:solidFill>
                <a:schemeClr val="tx1"/>
              </a:solidFill>
            </a:endParaRPr>
          </a:p>
          <a:p>
            <a:pPr>
              <a:defRPr/>
            </a:pPr>
            <a:endParaRPr lang="fr-FR" dirty="0">
              <a:solidFill>
                <a:schemeClr val="tx1"/>
              </a:solidFill>
            </a:endParaRPr>
          </a:p>
          <a:p>
            <a:pPr>
              <a:defRPr/>
            </a:pPr>
            <a:endParaRPr lang="fr-FR" dirty="0">
              <a:solidFill>
                <a:schemeClr val="tx1"/>
              </a:solidFill>
            </a:endParaRPr>
          </a:p>
          <a:p>
            <a:pPr>
              <a:defRPr/>
            </a:pPr>
            <a:endParaRPr lang="fr-FR" dirty="0">
              <a:solidFill>
                <a:schemeClr val="tx1"/>
              </a:solidFill>
            </a:endParaRPr>
          </a:p>
          <a:p>
            <a:pPr>
              <a:defRPr/>
            </a:pPr>
            <a:endParaRPr lang="fr-FR" dirty="0">
              <a:solidFill>
                <a:schemeClr val="tx1"/>
              </a:solidFill>
            </a:endParaRPr>
          </a:p>
          <a:p>
            <a:pPr>
              <a:defRPr/>
            </a:pPr>
            <a:endParaRPr lang="fr-FR" dirty="0">
              <a:solidFill>
                <a:schemeClr val="tx1"/>
              </a:solidFill>
            </a:endParaRPr>
          </a:p>
          <a:p>
            <a:pPr>
              <a:defRPr/>
            </a:pPr>
            <a:endParaRPr lang="fr-FR" dirty="0">
              <a:solidFill>
                <a:schemeClr val="tx1"/>
              </a:solidFill>
            </a:endParaRPr>
          </a:p>
          <a:p>
            <a:pPr>
              <a:defRPr/>
            </a:pPr>
            <a:endParaRPr lang="fr-FR" dirty="0">
              <a:solidFill>
                <a:schemeClr val="tx1"/>
              </a:solidFill>
            </a:endParaRPr>
          </a:p>
          <a:p>
            <a:pPr>
              <a:defRPr/>
            </a:pPr>
            <a:endParaRPr lang="fr-FR" dirty="0">
              <a:solidFill>
                <a:schemeClr val="tx1"/>
              </a:solidFill>
            </a:endParaRPr>
          </a:p>
          <a:p>
            <a:pPr>
              <a:defRPr/>
            </a:pPr>
            <a:endParaRPr lang="fr-FR" dirty="0">
              <a:solidFill>
                <a:schemeClr val="tx1"/>
              </a:solidFill>
            </a:endParaRPr>
          </a:p>
          <a:p>
            <a:pPr>
              <a:defRPr/>
            </a:pPr>
            <a:endParaRPr lang="fr-FR" dirty="0">
              <a:solidFill>
                <a:schemeClr val="tx1"/>
              </a:solidFill>
            </a:endParaRPr>
          </a:p>
          <a:p>
            <a:pPr>
              <a:defRPr/>
            </a:pPr>
            <a:endParaRPr lang="fr-FR" dirty="0">
              <a:solidFill>
                <a:schemeClr val="tx1"/>
              </a:solidFill>
            </a:endParaRPr>
          </a:p>
          <a:p>
            <a:pPr>
              <a:defRPr/>
            </a:pPr>
            <a:endParaRPr lang="fr-FR" dirty="0">
              <a:solidFill>
                <a:schemeClr val="tx1"/>
              </a:solidFill>
            </a:endParaRPr>
          </a:p>
        </p:txBody>
      </p:sp>
      <p:sp>
        <p:nvSpPr>
          <p:cNvPr id="4" name="Rectangle 3">
            <a:extLst>
              <a:ext uri="{FF2B5EF4-FFF2-40B4-BE49-F238E27FC236}">
                <a16:creationId xmlns:a16="http://schemas.microsoft.com/office/drawing/2014/main" id="{4F5EFB0A-3101-4807-829E-EE0AA3D4A524}"/>
              </a:ext>
            </a:extLst>
          </p:cNvPr>
          <p:cNvSpPr/>
          <p:nvPr/>
        </p:nvSpPr>
        <p:spPr>
          <a:xfrm>
            <a:off x="233363" y="96838"/>
            <a:ext cx="8802687" cy="404812"/>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b="1" dirty="0">
                <a:solidFill>
                  <a:schemeClr val="tx1"/>
                </a:solidFill>
              </a:rPr>
              <a:t>Segmentation/positionnement</a:t>
            </a:r>
          </a:p>
        </p:txBody>
      </p:sp>
      <p:sp>
        <p:nvSpPr>
          <p:cNvPr id="18437" name="Espace réservé du numéro de diapositive 2">
            <a:extLst>
              <a:ext uri="{FF2B5EF4-FFF2-40B4-BE49-F238E27FC236}">
                <a16:creationId xmlns:a16="http://schemas.microsoft.com/office/drawing/2014/main" id="{E738B005-6E8A-4A8A-AB09-77CB001E09DD}"/>
              </a:ext>
            </a:extLst>
          </p:cNvPr>
          <p:cNvSpPr txBox="1">
            <a:spLocks/>
          </p:cNvSpPr>
          <p:nvPr/>
        </p:nvSpPr>
        <p:spPr bwMode="auto">
          <a:xfrm>
            <a:off x="6645275" y="6464300"/>
            <a:ext cx="2133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spcBef>
                <a:spcPct val="0"/>
              </a:spcBef>
              <a:buFontTx/>
              <a:buNone/>
            </a:pPr>
            <a:fld id="{D61601C0-4D5B-4B22-AEBC-218BE5E7DA4B}" type="slidenum">
              <a:rPr lang="fr-FR" altLang="fr-FR" sz="1200">
                <a:solidFill>
                  <a:srgbClr val="898989"/>
                </a:solidFill>
                <a:latin typeface="Arial" panose="020B0604020202020204" pitchFamily="34" charset="0"/>
              </a:rPr>
              <a:pPr algn="r">
                <a:spcBef>
                  <a:spcPct val="0"/>
                </a:spcBef>
                <a:buFontTx/>
                <a:buNone/>
              </a:pPr>
              <a:t>5</a:t>
            </a:fld>
            <a:endParaRPr lang="fr-FR" altLang="fr-FR" sz="1200">
              <a:solidFill>
                <a:srgbClr val="898989"/>
              </a:solidFill>
              <a:latin typeface="Arial" panose="020B0604020202020204" pitchFamily="34" charset="0"/>
            </a:endParaRPr>
          </a:p>
        </p:txBody>
      </p:sp>
      <p:sp>
        <p:nvSpPr>
          <p:cNvPr id="18438" name="Text Box 10">
            <a:extLst>
              <a:ext uri="{FF2B5EF4-FFF2-40B4-BE49-F238E27FC236}">
                <a16:creationId xmlns:a16="http://schemas.microsoft.com/office/drawing/2014/main" id="{D9CCAEB8-15B3-45AB-A29F-20BDEDC96CA7}"/>
              </a:ext>
            </a:extLst>
          </p:cNvPr>
          <p:cNvSpPr txBox="1">
            <a:spLocks noChangeArrowheads="1"/>
          </p:cNvSpPr>
          <p:nvPr/>
        </p:nvSpPr>
        <p:spPr bwMode="auto">
          <a:xfrm>
            <a:off x="2039938" y="6538913"/>
            <a:ext cx="5586412"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fr-FR" altLang="fr-FR" sz="1200">
                <a:latin typeface="Arial" panose="020B0604020202020204" pitchFamily="34" charset="0"/>
              </a:rPr>
              <a:t>Marc MICHEL Cours E3 pour 3A </a:t>
            </a:r>
          </a:p>
        </p:txBody>
      </p:sp>
      <p:pic>
        <p:nvPicPr>
          <p:cNvPr id="3" name="Image 2">
            <a:extLst>
              <a:ext uri="{FF2B5EF4-FFF2-40B4-BE49-F238E27FC236}">
                <a16:creationId xmlns:a16="http://schemas.microsoft.com/office/drawing/2014/main" id="{EC7DF016-3DB3-4103-80A4-6F8D147AC43D}"/>
              </a:ext>
            </a:extLst>
          </p:cNvPr>
          <p:cNvPicPr>
            <a:picLocks noChangeAspect="1"/>
          </p:cNvPicPr>
          <p:nvPr/>
        </p:nvPicPr>
        <p:blipFill rotWithShape="1">
          <a:blip r:embed="rId2"/>
          <a:srcRect l="11054" t="2517" r="13295"/>
          <a:stretch/>
        </p:blipFill>
        <p:spPr>
          <a:xfrm>
            <a:off x="5355357" y="1268760"/>
            <a:ext cx="3555280" cy="2789128"/>
          </a:xfrm>
          <a:prstGeom prst="rect">
            <a:avLst/>
          </a:prstGeom>
        </p:spPr>
      </p:pic>
      <p:sp>
        <p:nvSpPr>
          <p:cNvPr id="8" name="ZoneTexte 7">
            <a:extLst>
              <a:ext uri="{FF2B5EF4-FFF2-40B4-BE49-F238E27FC236}">
                <a16:creationId xmlns:a16="http://schemas.microsoft.com/office/drawing/2014/main" id="{E3C51D22-8F17-4A71-8DF7-97D3455ADF0B}"/>
              </a:ext>
            </a:extLst>
          </p:cNvPr>
          <p:cNvSpPr txBox="1"/>
          <p:nvPr/>
        </p:nvSpPr>
        <p:spPr>
          <a:xfrm>
            <a:off x="294638" y="1243276"/>
            <a:ext cx="5375814" cy="1944216"/>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fr-FR" sz="1400" b="0" i="0" u="sng" strike="noStrike" kern="1200" cap="none" spc="0" normalizeH="0" baseline="0" noProof="0" dirty="0">
                <a:ln>
                  <a:noFill/>
                </a:ln>
                <a:solidFill>
                  <a:prstClr val="black"/>
                </a:solidFill>
                <a:effectLst/>
                <a:uLnTx/>
                <a:uFillTx/>
                <a:latin typeface="Calibri"/>
                <a:ea typeface="+mn-ea"/>
                <a:cs typeface="+mn-cs"/>
              </a:rPr>
              <a:t>Particulier possédant un gros véhicule : </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Calibri"/>
                <a:ea typeface="+mn-ea"/>
                <a:cs typeface="+mn-cs"/>
              </a:rPr>
              <a:t>Jean possède une petite entreprise de livraison. Il se déplace donc avec une camionnette de huit mètres cubes. Il a déjà eu de nombreuse frayeurs lorsqu'il était à l’arrêt. En effet, de nombreux véhicules ont essayé de le dépasser alors que la situation ne le permettais pas (il était le seul à le voir). Il souhaite donc s'équiper de notre solution afin de réduire le risque d'accident autour de lui.</a:t>
            </a:r>
          </a:p>
          <a:p>
            <a:pPr algn="just"/>
            <a:endParaRPr lang="fr-FR" dirty="0"/>
          </a:p>
        </p:txBody>
      </p:sp>
      <p:sp>
        <p:nvSpPr>
          <p:cNvPr id="9" name="ZoneTexte 8">
            <a:extLst>
              <a:ext uri="{FF2B5EF4-FFF2-40B4-BE49-F238E27FC236}">
                <a16:creationId xmlns:a16="http://schemas.microsoft.com/office/drawing/2014/main" id="{916A19F8-0B93-4BF8-A5F7-BF6E4C38DB01}"/>
              </a:ext>
            </a:extLst>
          </p:cNvPr>
          <p:cNvSpPr txBox="1"/>
          <p:nvPr/>
        </p:nvSpPr>
        <p:spPr>
          <a:xfrm>
            <a:off x="273244" y="2872853"/>
            <a:ext cx="5103508" cy="1661993"/>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fr-FR" sz="1400" b="0" i="0" u="sng" strike="noStrike" kern="1200" cap="none" spc="0" normalizeH="0" baseline="0" noProof="0" dirty="0">
                <a:ln>
                  <a:noFill/>
                </a:ln>
                <a:solidFill>
                  <a:prstClr val="black"/>
                </a:solidFill>
                <a:effectLst/>
                <a:uLnTx/>
                <a:uFillTx/>
                <a:latin typeface="Calibri"/>
                <a:ea typeface="+mn-ea"/>
                <a:cs typeface="+mn-cs"/>
              </a:rPr>
              <a:t>Constructeur automobile : </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Calibri"/>
                <a:ea typeface="+mn-ea"/>
                <a:cs typeface="+mn-cs"/>
              </a:rPr>
              <a:t>Le service sécurité chez Iveco souhaite se démarquer de ses concurrents grâce à une solution sécuritaire développée. Il va donc utiliser notre solution pour élargirez sa clientèle et améliorer la sécurité au sein de ses véhicules lourds.</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Calibri"/>
              <a:ea typeface="+mn-ea"/>
              <a:cs typeface="+mn-cs"/>
            </a:endParaRPr>
          </a:p>
          <a:p>
            <a:pPr algn="just"/>
            <a:endParaRPr lang="fr-FR" dirty="0"/>
          </a:p>
        </p:txBody>
      </p:sp>
      <p:sp>
        <p:nvSpPr>
          <p:cNvPr id="10" name="ZoneTexte 9">
            <a:extLst>
              <a:ext uri="{FF2B5EF4-FFF2-40B4-BE49-F238E27FC236}">
                <a16:creationId xmlns:a16="http://schemas.microsoft.com/office/drawing/2014/main" id="{5480B096-AC43-49D2-8BDD-39906F0376B8}"/>
              </a:ext>
            </a:extLst>
          </p:cNvPr>
          <p:cNvSpPr txBox="1"/>
          <p:nvPr/>
        </p:nvSpPr>
        <p:spPr>
          <a:xfrm>
            <a:off x="269438" y="4035985"/>
            <a:ext cx="8634330" cy="1292662"/>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fr-FR" sz="1400" b="0" i="0" u="sng" strike="noStrike" kern="1200" cap="none" spc="0" normalizeH="0" baseline="0" noProof="0" dirty="0">
                <a:ln>
                  <a:noFill/>
                </a:ln>
                <a:solidFill>
                  <a:prstClr val="black"/>
                </a:solidFill>
                <a:effectLst/>
                <a:uLnTx/>
                <a:uFillTx/>
                <a:latin typeface="Calibri"/>
                <a:ea typeface="+mn-ea"/>
                <a:cs typeface="+mn-cs"/>
              </a:rPr>
              <a:t>Compagnie de bus : </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Calibri"/>
                <a:ea typeface="+mn-ea"/>
                <a:cs typeface="+mn-cs"/>
              </a:rPr>
              <a:t>La compagnie de bus STAN à Nancy souhaite améliorer la sécurité autour de ses bus. Elle décide de mettre en place notre solution pour garantir une sécurité maximale des usagers.</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a:ea typeface="+mn-ea"/>
              <a:cs typeface="+mn-cs"/>
            </a:endParaRPr>
          </a:p>
          <a:p>
            <a:pPr algn="just"/>
            <a:endParaRPr lang="fr-FR" dirty="0"/>
          </a:p>
        </p:txBody>
      </p:sp>
      <p:sp>
        <p:nvSpPr>
          <p:cNvPr id="11" name="ZoneTexte 10">
            <a:extLst>
              <a:ext uri="{FF2B5EF4-FFF2-40B4-BE49-F238E27FC236}">
                <a16:creationId xmlns:a16="http://schemas.microsoft.com/office/drawing/2014/main" id="{D6776EC7-6EA4-449A-9174-99407BD5DAC9}"/>
              </a:ext>
            </a:extLst>
          </p:cNvPr>
          <p:cNvSpPr txBox="1"/>
          <p:nvPr/>
        </p:nvSpPr>
        <p:spPr>
          <a:xfrm>
            <a:off x="251401" y="4836447"/>
            <a:ext cx="8634329" cy="172354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fr-FR" sz="1400" b="0" i="0" u="sng" strike="noStrike" kern="1200" cap="none" spc="0" normalizeH="0" baseline="0" noProof="0" dirty="0">
                <a:ln>
                  <a:noFill/>
                </a:ln>
                <a:solidFill>
                  <a:prstClr val="black"/>
                </a:solidFill>
                <a:effectLst/>
                <a:uLnTx/>
                <a:uFillTx/>
                <a:latin typeface="Calibri"/>
                <a:ea typeface="+mn-ea"/>
                <a:cs typeface="+mn-cs"/>
              </a:rPr>
              <a:t>Associations de sécurité routières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Calibri"/>
                <a:ea typeface="+mn-ea"/>
                <a:cs typeface="+mn-cs"/>
              </a:rPr>
              <a:t>De nombreuses associations s'investissent aux cotés de la Sécurité routière pour réduire la mortalité sur les routes. La lutte contre les accidents en collision passe par l'étude de nombreuses solutions qui sont par la suite approuvée ou non par ces associations. Validées, elles peuvent être adoptées et imposées par certaines compagnies d'assurances par exemple. Indépendamment, des associations peuvent décider de financer l'installation de notre solution sur des véhicules de transport en commun</a:t>
            </a:r>
            <a:r>
              <a:rPr kumimoji="0" lang="fr-FR" sz="1800" b="0" i="0" u="none" strike="noStrike" kern="1200" cap="none" spc="0" normalizeH="0" baseline="0" noProof="0" dirty="0">
                <a:ln>
                  <a:noFill/>
                </a:ln>
                <a:solidFill>
                  <a:prstClr val="black"/>
                </a:solidFill>
                <a:effectLst/>
                <a:uLnTx/>
                <a:uFillTx/>
                <a:latin typeface="Calibri"/>
                <a:ea typeface="+mn-ea"/>
                <a:cs typeface="+mn-cs"/>
              </a:rPr>
              <a:t> </a:t>
            </a:r>
          </a:p>
          <a:p>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re 1">
            <a:extLst>
              <a:ext uri="{FF2B5EF4-FFF2-40B4-BE49-F238E27FC236}">
                <a16:creationId xmlns:a16="http://schemas.microsoft.com/office/drawing/2014/main" id="{36308B3D-756E-4DEA-80CF-CB9B8B52EEBB}"/>
              </a:ext>
            </a:extLst>
          </p:cNvPr>
          <p:cNvSpPr>
            <a:spLocks noGrp="1"/>
          </p:cNvSpPr>
          <p:nvPr>
            <p:ph type="title"/>
          </p:nvPr>
        </p:nvSpPr>
        <p:spPr>
          <a:xfrm>
            <a:off x="0" y="36513"/>
            <a:ext cx="8964613" cy="584200"/>
          </a:xfr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spcCol="0" rtlCol="0" fromWordArt="0" forceAA="0">
            <a:noAutofit/>
          </a:bodyPr>
          <a:lstStyle/>
          <a:p>
            <a:pPr>
              <a:defRPr/>
            </a:pPr>
            <a:r>
              <a:rPr lang="fr-FR" altLang="fr-FR" sz="1600" b="1" dirty="0">
                <a:solidFill>
                  <a:schemeClr val="tx1"/>
                </a:solidFill>
              </a:rPr>
              <a:t>Présentation de la solution retenue</a:t>
            </a:r>
          </a:p>
        </p:txBody>
      </p:sp>
      <p:graphicFrame>
        <p:nvGraphicFramePr>
          <p:cNvPr id="9" name="Espace réservé du contenu 8">
            <a:extLst>
              <a:ext uri="{FF2B5EF4-FFF2-40B4-BE49-F238E27FC236}">
                <a16:creationId xmlns:a16="http://schemas.microsoft.com/office/drawing/2014/main" id="{3382F623-7C25-4F07-90F9-1D1D78B500F2}"/>
              </a:ext>
            </a:extLst>
          </p:cNvPr>
          <p:cNvGraphicFramePr>
            <a:graphicFrameLocks noGrp="1"/>
          </p:cNvGraphicFramePr>
          <p:nvPr>
            <p:ph idx="1"/>
            <p:extLst>
              <p:ext uri="{D42A27DB-BD31-4B8C-83A1-F6EECF244321}">
                <p14:modId xmlns:p14="http://schemas.microsoft.com/office/powerpoint/2010/main" val="3283638424"/>
              </p:ext>
            </p:extLst>
          </p:nvPr>
        </p:nvGraphicFramePr>
        <p:xfrm>
          <a:off x="287648" y="803276"/>
          <a:ext cx="8665012" cy="54340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460" name="Espace réservé du numéro de diapositive 2">
            <a:extLst>
              <a:ext uri="{FF2B5EF4-FFF2-40B4-BE49-F238E27FC236}">
                <a16:creationId xmlns:a16="http://schemas.microsoft.com/office/drawing/2014/main" id="{CB489CC4-CEEC-4468-91CE-A249A87A30A0}"/>
              </a:ext>
            </a:extLst>
          </p:cNvPr>
          <p:cNvSpPr txBox="1">
            <a:spLocks/>
          </p:cNvSpPr>
          <p:nvPr/>
        </p:nvSpPr>
        <p:spPr bwMode="auto">
          <a:xfrm>
            <a:off x="6818313"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spcBef>
                <a:spcPct val="0"/>
              </a:spcBef>
              <a:buFontTx/>
              <a:buNone/>
            </a:pPr>
            <a:fld id="{A23F5869-A36D-4FBC-85D7-23D4BEE93E36}" type="slidenum">
              <a:rPr lang="fr-FR" altLang="fr-FR" sz="1200">
                <a:solidFill>
                  <a:srgbClr val="898989"/>
                </a:solidFill>
                <a:latin typeface="Arial" panose="020B0604020202020204" pitchFamily="34" charset="0"/>
              </a:rPr>
              <a:pPr algn="r">
                <a:spcBef>
                  <a:spcPct val="0"/>
                </a:spcBef>
                <a:buFontTx/>
                <a:buNone/>
              </a:pPr>
              <a:t>6</a:t>
            </a:fld>
            <a:endParaRPr lang="fr-FR" altLang="fr-FR" sz="1200">
              <a:solidFill>
                <a:srgbClr val="898989"/>
              </a:solidFill>
              <a:latin typeface="Arial" panose="020B0604020202020204" pitchFamily="34" charset="0"/>
            </a:endParaRPr>
          </a:p>
        </p:txBody>
      </p:sp>
      <p:sp>
        <p:nvSpPr>
          <p:cNvPr id="19461" name="Text Box 10">
            <a:extLst>
              <a:ext uri="{FF2B5EF4-FFF2-40B4-BE49-F238E27FC236}">
                <a16:creationId xmlns:a16="http://schemas.microsoft.com/office/drawing/2014/main" id="{CB7D68AC-39A8-4134-8456-523C5C9D0619}"/>
              </a:ext>
            </a:extLst>
          </p:cNvPr>
          <p:cNvSpPr txBox="1">
            <a:spLocks noChangeArrowheads="1"/>
          </p:cNvSpPr>
          <p:nvPr/>
        </p:nvSpPr>
        <p:spPr bwMode="auto">
          <a:xfrm>
            <a:off x="2039938" y="6538913"/>
            <a:ext cx="5586412"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fr-FR" altLang="fr-FR" sz="1200">
                <a:latin typeface="Arial" panose="020B0604020202020204" pitchFamily="34" charset="0"/>
              </a:rPr>
              <a:t>Marc MICHEL Cours E3 pour 3A </a:t>
            </a:r>
          </a:p>
        </p:txBody>
      </p:sp>
      <p:sp>
        <p:nvSpPr>
          <p:cNvPr id="3" name="ZoneTexte 2">
            <a:extLst>
              <a:ext uri="{FF2B5EF4-FFF2-40B4-BE49-F238E27FC236}">
                <a16:creationId xmlns:a16="http://schemas.microsoft.com/office/drawing/2014/main" id="{E3ADDB27-70E0-4285-B8BF-43998E5C4907}"/>
              </a:ext>
            </a:extLst>
          </p:cNvPr>
          <p:cNvSpPr txBox="1"/>
          <p:nvPr/>
        </p:nvSpPr>
        <p:spPr>
          <a:xfrm>
            <a:off x="308126" y="1173185"/>
            <a:ext cx="5820761" cy="307777"/>
          </a:xfrm>
          <a:prstGeom prst="rect">
            <a:avLst/>
          </a:prstGeom>
          <a:noFill/>
        </p:spPr>
        <p:txBody>
          <a:bodyPr wrap="none" rtlCol="0">
            <a:spAutoFit/>
          </a:bodyPr>
          <a:lstStyle/>
          <a:p>
            <a:r>
              <a:rPr lang="fr-FR" sz="1400" dirty="0"/>
              <a:t>Affichages d’un angle mort / indication de présence dans un angle mort</a:t>
            </a:r>
          </a:p>
        </p:txBody>
      </p:sp>
      <p:sp>
        <p:nvSpPr>
          <p:cNvPr id="4" name="ZoneTexte 3">
            <a:extLst>
              <a:ext uri="{FF2B5EF4-FFF2-40B4-BE49-F238E27FC236}">
                <a16:creationId xmlns:a16="http://schemas.microsoft.com/office/drawing/2014/main" id="{5A2A0885-D4F0-43E5-AD7D-D4C3FBDC7B56}"/>
              </a:ext>
            </a:extLst>
          </p:cNvPr>
          <p:cNvSpPr txBox="1"/>
          <p:nvPr/>
        </p:nvSpPr>
        <p:spPr>
          <a:xfrm>
            <a:off x="308126" y="2158649"/>
            <a:ext cx="9138905" cy="738664"/>
          </a:xfrm>
          <a:prstGeom prst="rect">
            <a:avLst/>
          </a:prstGeom>
          <a:noFill/>
        </p:spPr>
        <p:txBody>
          <a:bodyPr wrap="square" rtlCol="0">
            <a:spAutoFit/>
          </a:bodyPr>
          <a:lstStyle/>
          <a:p>
            <a:r>
              <a:rPr lang="fr-FR" sz="1400" dirty="0"/>
              <a:t>En priorité, rendre fonctionnel l’option camera + écran.</a:t>
            </a:r>
          </a:p>
          <a:p>
            <a:r>
              <a:rPr lang="fr-FR" sz="1400" dirty="0"/>
              <a:t>Puis, Installation de capteurs supplémentaire permettant l’utilisation de modules sonore ou visuels.</a:t>
            </a:r>
          </a:p>
          <a:p>
            <a:r>
              <a:rPr lang="fr-FR" sz="1400" dirty="0"/>
              <a:t>Enfin, réussir à combiner les deux</a:t>
            </a:r>
          </a:p>
        </p:txBody>
      </p:sp>
      <p:sp>
        <p:nvSpPr>
          <p:cNvPr id="5" name="ZoneTexte 4">
            <a:extLst>
              <a:ext uri="{FF2B5EF4-FFF2-40B4-BE49-F238E27FC236}">
                <a16:creationId xmlns:a16="http://schemas.microsoft.com/office/drawing/2014/main" id="{FDD57E41-5AAC-4D10-B0A9-D97A219D6B37}"/>
              </a:ext>
            </a:extLst>
          </p:cNvPr>
          <p:cNvSpPr txBox="1"/>
          <p:nvPr/>
        </p:nvSpPr>
        <p:spPr>
          <a:xfrm>
            <a:off x="287317" y="3177193"/>
            <a:ext cx="8569035" cy="830997"/>
          </a:xfrm>
          <a:prstGeom prst="rect">
            <a:avLst/>
          </a:prstGeom>
          <a:noFill/>
        </p:spPr>
        <p:txBody>
          <a:bodyPr wrap="square" rtlCol="0">
            <a:spAutoFit/>
          </a:bodyPr>
          <a:lstStyle/>
          <a:p>
            <a:r>
              <a:rPr lang="fr-FR" sz="1600" dirty="0"/>
              <a:t>Utilisation de : Dash cams, capteurs de présence, écrans adaptés aux dimensions du véhicule et de ses contraintes associées (vibrations…) et de composants électroniques génériques. PS : attention aux connectiques.</a:t>
            </a:r>
          </a:p>
        </p:txBody>
      </p:sp>
      <p:sp>
        <p:nvSpPr>
          <p:cNvPr id="6" name="ZoneTexte 5">
            <a:extLst>
              <a:ext uri="{FF2B5EF4-FFF2-40B4-BE49-F238E27FC236}">
                <a16:creationId xmlns:a16="http://schemas.microsoft.com/office/drawing/2014/main" id="{5BAE751B-D99F-4AD7-9A69-ACB89ABF4B5A}"/>
              </a:ext>
            </a:extLst>
          </p:cNvPr>
          <p:cNvSpPr txBox="1"/>
          <p:nvPr/>
        </p:nvSpPr>
        <p:spPr>
          <a:xfrm>
            <a:off x="308126" y="4334444"/>
            <a:ext cx="3467616" cy="584775"/>
          </a:xfrm>
          <a:prstGeom prst="rect">
            <a:avLst/>
          </a:prstGeom>
          <a:noFill/>
        </p:spPr>
        <p:txBody>
          <a:bodyPr wrap="none" rtlCol="0">
            <a:spAutoFit/>
          </a:bodyPr>
          <a:lstStyle/>
          <a:p>
            <a:r>
              <a:rPr lang="fr-FR" sz="1600" dirty="0"/>
              <a:t>Camera + écran (+diode) (+ buzzer)</a:t>
            </a:r>
          </a:p>
          <a:p>
            <a:r>
              <a:rPr lang="fr-FR" sz="1600" dirty="0"/>
              <a:t>Capteurs + diode (+ buzzer)</a:t>
            </a:r>
          </a:p>
        </p:txBody>
      </p:sp>
      <p:sp>
        <p:nvSpPr>
          <p:cNvPr id="7" name="ZoneTexte 6">
            <a:extLst>
              <a:ext uri="{FF2B5EF4-FFF2-40B4-BE49-F238E27FC236}">
                <a16:creationId xmlns:a16="http://schemas.microsoft.com/office/drawing/2014/main" id="{18EC1C04-8945-4831-8C4F-4FBBD4EC22B0}"/>
              </a:ext>
            </a:extLst>
          </p:cNvPr>
          <p:cNvSpPr txBox="1"/>
          <p:nvPr/>
        </p:nvSpPr>
        <p:spPr>
          <a:xfrm>
            <a:off x="308126" y="5380672"/>
            <a:ext cx="8205499" cy="1077218"/>
          </a:xfrm>
          <a:prstGeom prst="rect">
            <a:avLst/>
          </a:prstGeom>
          <a:noFill/>
        </p:spPr>
        <p:txBody>
          <a:bodyPr wrap="square" rtlCol="0">
            <a:spAutoFit/>
          </a:bodyPr>
          <a:lstStyle/>
          <a:p>
            <a:r>
              <a:rPr lang="fr-FR" sz="1600" dirty="0"/>
              <a:t>Offre initiale : camera + écran</a:t>
            </a:r>
          </a:p>
          <a:p>
            <a:r>
              <a:rPr lang="fr-FR" sz="1600" dirty="0"/>
              <a:t>Possibilité de choisir l’offre : capteur + diodes</a:t>
            </a:r>
          </a:p>
          <a:p>
            <a:r>
              <a:rPr lang="fr-FR" sz="1600" dirty="0"/>
              <a:t>Possibilité de combiner l’offre de votre choix avec un avertissement sonore</a:t>
            </a:r>
          </a:p>
          <a:p>
            <a:r>
              <a:rPr lang="fr-FR" sz="1600" dirty="0"/>
              <a:t>Enfin, possibilité d’ajouter un avertissement lumineux supplémentaire sur l’offre initiale.</a:t>
            </a:r>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E6A51FBF7AB6F4CA776A049C2050101" ma:contentTypeVersion="4" ma:contentTypeDescription="Crée un document." ma:contentTypeScope="" ma:versionID="b64b72808ea3318b5eeaef4012f5d01d">
  <xsd:schema xmlns:xsd="http://www.w3.org/2001/XMLSchema" xmlns:xs="http://www.w3.org/2001/XMLSchema" xmlns:p="http://schemas.microsoft.com/office/2006/metadata/properties" xmlns:ns2="526786fc-43ca-4de3-b2f7-5ce728400e31" xmlns:ns3="13a07a65-4527-461c-9c1e-f48db295ad95" targetNamespace="http://schemas.microsoft.com/office/2006/metadata/properties" ma:root="true" ma:fieldsID="5fcfaae52844589f541ad6c83e17ed7a" ns2:_="" ns3:_="">
    <xsd:import namespace="526786fc-43ca-4de3-b2f7-5ce728400e31"/>
    <xsd:import namespace="13a07a65-4527-461c-9c1e-f48db295ad95"/>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6786fc-43ca-4de3-b2f7-5ce728400e31"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Partagé avec dé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3a07a65-4527-461c-9c1e-f48db295ad9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EFBC4B9-98B8-4DB2-A857-D334494F67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6786fc-43ca-4de3-b2f7-5ce728400e31"/>
    <ds:schemaRef ds:uri="13a07a65-4527-461c-9c1e-f48db295ad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AFFE94-5FAC-4565-AC0F-B6B4B249310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807</Words>
  <Application>Microsoft Office PowerPoint</Application>
  <PresentationFormat>Affichage à l'écran (4:3)</PresentationFormat>
  <Paragraphs>117</Paragraphs>
  <Slides>6</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Calibri</vt:lpstr>
      <vt:lpstr>Helvetica</vt:lpstr>
      <vt:lpstr>Thème Office</vt:lpstr>
      <vt:lpstr>Présentation PowerPoint</vt:lpstr>
      <vt:lpstr>Présentation PowerPoint</vt:lpstr>
      <vt:lpstr>Présentation PowerPoint</vt:lpstr>
      <vt:lpstr>Présentation PowerPoint</vt:lpstr>
      <vt:lpstr>Présentation PowerPoint</vt:lpstr>
      <vt:lpstr>Présentation de la solution retenue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 ENTREPRENEURIAT</dc:title>
  <dc:subject>2018 2019</dc:subject>
  <dc:creator>Marc MICHEL</dc:creator>
  <cp:lastModifiedBy>Bluem Juliette</cp:lastModifiedBy>
  <cp:revision>258</cp:revision>
  <cp:lastPrinted>2019-09-30T07:26:48Z</cp:lastPrinted>
  <dcterms:created xsi:type="dcterms:W3CDTF">2012-08-14T17:03:04Z</dcterms:created>
  <dcterms:modified xsi:type="dcterms:W3CDTF">2020-11-21T11:38:18Z</dcterms:modified>
</cp:coreProperties>
</file>