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32DC1-2730-498F-885A-77727819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8AE03-4039-4FA7-BD58-E2593437D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38A2B-999C-40E7-ADB4-47F82247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B6AB5-482D-495F-843E-F9211A61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E840B-3E9D-4A79-A005-F2CA5A0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77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0FE4D-99D8-42B0-97C6-A0024B7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745ACB-D5EA-4A17-A68A-8881EB0B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DD794D-1D13-4FD5-BEB1-62BF38CB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D9A9B-55C2-4093-B0FA-B8E9F69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27CE-A249-4225-A89D-BFB05C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7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948B78-8D2E-4875-AB74-1D0AFFEFD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D4D239-EE3A-4AC1-9177-E0BA1337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28177-154B-415D-9D0F-E9E22C06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30F11-D5B8-4798-830A-FEE01AD7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7F45E-5240-47DF-8C2E-895E149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7B0B5-4F16-4AD3-AF9E-9430880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85FF4-0AF9-4B13-B306-48FB17C0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08D37A-9BC4-4496-8C2F-8F112BD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DB70E-CBBB-4B7C-A753-9BAE4699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39DAEA-9E25-4A9F-B5EB-59EFE690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1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193A3-5072-45B7-83B5-A0AD35DD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3CCA62-EDD6-4C52-AD89-1C72E5BD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400C3-02CD-4F73-A90B-9227B032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14DC1-3D7E-406C-91F8-480B54FE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BA37F-AA32-41D7-8A0C-7A451037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7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058CC-DEBC-420B-8CE4-8738B768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04A76A-7875-4AA1-B17F-24285189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2858A2-1BA6-404F-BF6F-6280B10A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964F1E-A14E-454D-90FD-F3E3E2A9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B8B69-8E38-49F1-A6E0-B10E1AEB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343F8D-280F-4CB0-819A-3718E3E6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0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B1701-6FAF-42AF-87FB-33FE865F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6539A-5174-4804-8D22-9D5FD5B2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A6631-9FEC-434B-AED8-705C5266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3F7876-0CCD-4118-8E93-96F072AC8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1A84A4-E05C-4F47-8A69-95EFCD53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CE88AB-8A5B-4BA9-B753-496C0FE3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91EAD6-E5ED-45E2-B666-E8180EDA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FD2888-711D-4C13-AA53-CD16D112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59925-A289-48C9-80E7-A5F844C4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CEB31D-5B0F-4A57-BAA2-D21C1D9B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283366-EFA1-4C0F-B6CA-BA6F0508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D57FED-F5B6-4821-A35D-DE451152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04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0CF80C-D1DA-428F-A76E-7407C33B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1B6D64-572E-4FEB-A5B4-6C8E020A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1AAF6B-DA8F-4C35-9502-CA1C22BA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7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34D67-41AD-4669-BB9B-556617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E3665-D134-4C6A-936E-A73FF9D1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F6E9C-AA57-4030-83A3-A046F1AE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3D6A0-752E-4819-932D-85B58809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2AC3D-5AD0-40B0-B92C-F5CBE17E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C2E2BC-8964-42C7-A8E6-EF90592A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13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B2C4E-607C-4D2E-9845-F83BE801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A39089-4B59-4674-B15E-6B69FF32B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18F62-9763-4469-A1F4-B95CC31B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2810C-7B50-4764-A684-22D761FF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EF97-C90A-4A04-ABDA-2CE2EE98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F1B6C-3334-487C-995A-A3460C37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6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DD90E-3C74-4310-ACE6-0DF602DD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6E6ED-B2F1-499A-B236-E4398A1C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FCAAF-BC76-458B-BB8A-394CC171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21F2-8AE1-4868-9109-E36427769A21}" type="datetimeFigureOut">
              <a:rPr lang="fr-FR" smtClean="0"/>
              <a:t>06/12/2020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BC771-B102-4FF6-A637-77E65EF4D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F1191-E3FD-4094-BF3F-B2426D6C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28B5-7599-4B85-88ED-CE6A07745E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84F18-9B50-4AC1-B40C-C584CF37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499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can be done to make the servers safer for the environment and to convince people that new technologies are not a source of pollution?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5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1CFB1-AFF8-468D-ACB4-698D5B9E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the lost of energies of servers to do somethings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B9819-4E72-49D1-B4BC-AD9EA8D7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Servers produce a lot of heat.</a:t>
            </a:r>
          </a:p>
          <a:p>
            <a:r>
              <a:rPr lang="en-GB" dirty="0"/>
              <a:t>Have to cool its down</a:t>
            </a:r>
          </a:p>
          <a:p>
            <a:endParaRPr lang="en-GB" dirty="0"/>
          </a:p>
          <a:p>
            <a:r>
              <a:rPr lang="en-GB" dirty="0"/>
              <a:t>What if we use it to warm something ? (a building)</a:t>
            </a:r>
          </a:p>
          <a:p>
            <a:endParaRPr lang="en-GB" dirty="0"/>
          </a:p>
          <a:p>
            <a:r>
              <a:rPr lang="en-GB" dirty="0"/>
              <a:t>-&gt; we can economies the cooling of servers AND the warming of the building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C0C64-54B2-4DB3-A905-0FD30A4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green electricity to supply servers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B2D97-0710-46B7-B768-6C500FB7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Servers consume a lot</a:t>
            </a:r>
          </a:p>
          <a:p>
            <a:r>
              <a:rPr lang="en-GB" dirty="0"/>
              <a:t>We use several energies to supply its</a:t>
            </a:r>
          </a:p>
          <a:p>
            <a:r>
              <a:rPr lang="en-GB" dirty="0"/>
              <a:t>We know that some energies are betters for the environment</a:t>
            </a:r>
          </a:p>
          <a:p>
            <a:endParaRPr lang="en-GB" dirty="0"/>
          </a:p>
          <a:p>
            <a:r>
              <a:rPr lang="en-GB" dirty="0"/>
              <a:t>What if we use green energies to supply servers ?</a:t>
            </a:r>
          </a:p>
          <a:p>
            <a:endParaRPr lang="en-GB" dirty="0"/>
          </a:p>
          <a:p>
            <a:r>
              <a:rPr lang="en-GB" dirty="0"/>
              <a:t>Google did it ! (since 2019)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72C9F-E67A-4B27-9371-C1B4A087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not use servers unnecessarily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90F0D-A966-459E-83D5-130F0C73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Servers store data that no one use</a:t>
            </a:r>
          </a:p>
          <a:p>
            <a:r>
              <a:rPr lang="en-GB" dirty="0"/>
              <a:t>That consume is a weight for the environment</a:t>
            </a:r>
          </a:p>
          <a:p>
            <a:endParaRPr lang="en-GB" dirty="0"/>
          </a:p>
          <a:p>
            <a:r>
              <a:rPr lang="en-GB" dirty="0"/>
              <a:t>What if people don’t stores on them clouds/mails useless data</a:t>
            </a:r>
          </a:p>
          <a:p>
            <a:endParaRPr lang="en-GB" dirty="0"/>
          </a:p>
          <a:p>
            <a:r>
              <a:rPr lang="en-GB" dirty="0"/>
              <a:t>Everyone can do something !</a:t>
            </a:r>
          </a:p>
          <a:p>
            <a:r>
              <a:rPr lang="en-GB" dirty="0"/>
              <a:t>This could be a huge step for the environment !</a:t>
            </a:r>
          </a:p>
        </p:txBody>
      </p:sp>
    </p:spTree>
    <p:extLst>
      <p:ext uri="{BB962C8B-B14F-4D97-AF65-F5344CB8AC3E}">
        <p14:creationId xmlns:p14="http://schemas.microsoft.com/office/powerpoint/2010/main" val="10288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EEF9F-C4C9-4952-B5F1-06DF0644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52B11-6C31-4196-8D5D-293368B6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actions can be done to make servers safer for the environment. </a:t>
            </a:r>
          </a:p>
          <a:p>
            <a:r>
              <a:rPr lang="en-GB" dirty="0"/>
              <a:t>We can’t convince people that new technologies are not a source of pollution because it’s wrong !</a:t>
            </a:r>
          </a:p>
          <a:p>
            <a:r>
              <a:rPr lang="en-GB" dirty="0"/>
              <a:t>But ! People can do littles actions to make a great step forward !</a:t>
            </a:r>
          </a:p>
        </p:txBody>
      </p:sp>
    </p:spTree>
    <p:extLst>
      <p:ext uri="{BB962C8B-B14F-4D97-AF65-F5344CB8AC3E}">
        <p14:creationId xmlns:p14="http://schemas.microsoft.com/office/powerpoint/2010/main" val="2295742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What can be done to make the servers safer for the environment and to convince people that new technologies are not a source of pollution? </vt:lpstr>
      <vt:lpstr>Use the lost of energies of servers to do somethings</vt:lpstr>
      <vt:lpstr>Use green electricity to supply servers</vt:lpstr>
      <vt:lpstr>Do not use servers unnecessarily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Bluem Juliette</dc:creator>
  <cp:lastModifiedBy>Bluem Juliette</cp:lastModifiedBy>
  <cp:revision>9</cp:revision>
  <dcterms:created xsi:type="dcterms:W3CDTF">2020-12-04T07:07:16Z</dcterms:created>
  <dcterms:modified xsi:type="dcterms:W3CDTF">2020-12-06T16:43:51Z</dcterms:modified>
</cp:coreProperties>
</file>