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150C3-D5D0-4448-9355-53A53F2176AF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E6846-4DB1-4D1E-8067-CB41F37944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99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Quality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night,</a:t>
            </a:r>
          </a:p>
          <a:p>
            <a:r>
              <a:rPr lang="fr-FR" dirty="0"/>
              <a:t>Our training</a:t>
            </a:r>
          </a:p>
          <a:p>
            <a:r>
              <a:rPr lang="fr-FR" dirty="0"/>
              <a:t>Blood pressure =&gt; </a:t>
            </a:r>
            <a:r>
              <a:rPr lang="fr-FR" dirty="0" err="1"/>
              <a:t>medical</a:t>
            </a:r>
            <a:r>
              <a:rPr lang="fr-FR" dirty="0"/>
              <a:t> instrument / </a:t>
            </a:r>
            <a:r>
              <a:rPr lang="fr-FR" dirty="0" err="1"/>
              <a:t>tool</a:t>
            </a:r>
            <a:r>
              <a:rPr lang="fr-FR" dirty="0"/>
              <a:t>  =&gt; </a:t>
            </a:r>
            <a:r>
              <a:rPr lang="fr-FR" dirty="0" err="1"/>
              <a:t>usefull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 more for </a:t>
            </a:r>
            <a:r>
              <a:rPr lang="fr-FR" dirty="0" err="1"/>
              <a:t>elderly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6846-4DB1-4D1E-8067-CB41F37944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79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Saving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phones</a:t>
            </a:r>
          </a:p>
          <a:p>
            <a:r>
              <a:rPr lang="fr-FR" dirty="0"/>
              <a:t>Data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by </a:t>
            </a:r>
            <a:r>
              <a:rPr lang="fr-FR" dirty="0" err="1"/>
              <a:t>Omron</a:t>
            </a:r>
            <a:endParaRPr lang="fr-FR" dirty="0"/>
          </a:p>
          <a:p>
            <a:r>
              <a:rPr lang="fr-FR" dirty="0"/>
              <a:t>Or </a:t>
            </a:r>
            <a:r>
              <a:rPr lang="fr-FR" dirty="0" err="1"/>
              <a:t>kept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phone,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maybe</a:t>
            </a:r>
            <a:r>
              <a:rPr lang="fr-FR" dirty="0"/>
              <a:t> Samsung can have an accès </a:t>
            </a:r>
            <a:r>
              <a:rPr lang="fr-FR" dirty="0" err="1"/>
              <a:t>too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6846-4DB1-4D1E-8067-CB41F37944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94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Does</a:t>
            </a:r>
            <a:r>
              <a:rPr lang="fr-FR" dirty="0"/>
              <a:t> the </a:t>
            </a:r>
            <a:r>
              <a:rPr lang="fr-FR" dirty="0" err="1"/>
              <a:t>company</a:t>
            </a:r>
            <a:r>
              <a:rPr lang="fr-FR" dirty="0"/>
              <a:t> has </a:t>
            </a:r>
            <a:r>
              <a:rPr lang="fr-FR" dirty="0" err="1"/>
              <a:t>still</a:t>
            </a:r>
            <a:r>
              <a:rPr lang="fr-FR" dirty="0"/>
              <a:t> an accès to data </a:t>
            </a:r>
            <a:r>
              <a:rPr lang="fr-FR" dirty="0" err="1"/>
              <a:t>after</a:t>
            </a:r>
            <a:r>
              <a:rPr lang="fr-FR" dirty="0"/>
              <a:t> the </a:t>
            </a:r>
            <a:r>
              <a:rPr lang="fr-FR" dirty="0" err="1"/>
              <a:t>sell</a:t>
            </a:r>
            <a:r>
              <a:rPr lang="fr-FR" dirty="0"/>
              <a:t>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6846-4DB1-4D1E-8067-CB41F37944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99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FDDE1-2757-4E9F-BA20-D1A48E63C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4E19BC-BD45-4A07-86D8-EB67964C0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FEF055-ADFC-4373-A36F-276701FF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9E6C-5286-4F8B-A427-38F9E7D785FE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110A75-BE88-4690-ACE7-8AA2E178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A75AC-B792-44E9-9FF4-D6A8E231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B02-D070-4DA8-9085-5C59DB809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39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9D97A-1AD7-4F26-9768-FD571415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646119-F70F-4B7C-9B66-29B1A7894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ECBE2B-614A-468F-91BB-B105BD39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9E6C-5286-4F8B-A427-38F9E7D785FE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145DF3-53A2-40DF-9742-D7620FB8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3BC5A3-B83A-4713-9B35-8A7E50A8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B02-D070-4DA8-9085-5C59DB809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88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D980DC-69F6-4A12-BFE5-794F5FAF3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3AA107-7E4A-4B90-BF08-C6DEF0B4E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2D99E7-A336-471F-B676-99C0570F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9E6C-5286-4F8B-A427-38F9E7D785FE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0CBDC5-536F-42C9-AD34-92C99352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4ECBF9-63BD-4AE2-A866-E42DC1FB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B02-D070-4DA8-9085-5C59DB809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81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E4820-C65D-43E9-B67E-1857BE39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69206D-D9C1-483E-8894-B3A4BEF81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8978D6-095E-4387-8A0B-07321FBE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9E6C-5286-4F8B-A427-38F9E7D785FE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57A8B3-2B78-455A-87DA-2D3ECC8E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71AAB8-C976-41CF-8291-614432E6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B02-D070-4DA8-9085-5C59DB809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37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47230-FFF7-479A-AFA8-2AD7E66A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F84FA8-D8F7-42F2-A029-27D1CC7F5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9CC490-7515-4B0D-BF4C-0AB6A925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9E6C-5286-4F8B-A427-38F9E7D785FE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B542F-3EA4-4211-99D8-5A459508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43331-7117-4768-B4AB-3939B1B2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B02-D070-4DA8-9085-5C59DB809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56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B0BA5-ECA6-416F-804E-78A047BF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ED8D86-C482-4C1A-97A6-FA52D9643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C8172C-65BD-4C61-AB80-D09F04E79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1DFFEE-1604-403F-A7B8-690313A8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9E6C-5286-4F8B-A427-38F9E7D785FE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DE8F88-F2C1-45F8-BC4B-2DDEF216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55FD07-BF7A-4B2A-88F7-B84B6924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B02-D070-4DA8-9085-5C59DB809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71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941ED-861A-4481-B602-7DDE4A9E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F50C37-A2B6-4CE1-9605-FDB2602AB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EB0D5E-6961-4A43-9492-6DA954AAE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DE0EF7-E23E-4E86-A26B-4002DA87D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AAC2E2-355A-4316-9AE9-5F9C82C5E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912B10-F64C-40C7-9474-39E4D07B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9E6C-5286-4F8B-A427-38F9E7D785FE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F173C9-4A3D-49E7-8621-E0B0E062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1B6F45-26A4-4B02-A165-3AC63769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B02-D070-4DA8-9085-5C59DB809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9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1F6F4-CEB1-4CBA-8C86-DC7D8C90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07BC8E-9C77-42B9-8755-974E0B4C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9E6C-5286-4F8B-A427-38F9E7D785FE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C5A89C-8B57-4BFE-9D1D-0F17369E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B7D2AC-B064-4BC4-9A5D-D79EF2FF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B02-D070-4DA8-9085-5C59DB809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4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73E463-4C11-40BC-BEFB-6474E086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9E6C-5286-4F8B-A427-38F9E7D785FE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2CAC07-4E24-4E41-88D5-6AAC1855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41F0DE-0D34-4423-AD51-011BF8BA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B02-D070-4DA8-9085-5C59DB809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46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788BC-414B-4A73-A03C-CFD2FD52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A2199-F736-4372-841B-2BCF6CB77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228D8C-F2F9-4AF8-AF41-1CD462BBE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6F258A-68F1-4FFB-B86E-77752425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9E6C-5286-4F8B-A427-38F9E7D785FE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C44B03-ED3D-4A7C-A758-6FB7B32D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DB2AD2-4034-4D10-BDD6-3461A69B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B02-D070-4DA8-9085-5C59DB809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44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33155-7E42-4754-97B7-417F62C2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E30BED-DF49-4288-B7C1-92939C612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FB5FB3-75DC-44C8-AD1E-B69709FD3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A069BB-BB9D-415F-A80B-447B859E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9E6C-5286-4F8B-A427-38F9E7D785FE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C3AA31-DD23-4444-AEC8-B69EDB67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1EBE59-1CED-4795-B6D6-09E497A8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B02-D070-4DA8-9085-5C59DB809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49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E38B6BF-B436-4384-B6F3-A56E7154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28828-4EF7-4240-8DE9-8E186A64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D3913D-D00D-4EC7-8177-3B7D58918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B9E6C-5286-4F8B-A427-38F9E7D785FE}" type="datetimeFigureOut">
              <a:rPr lang="fr-FR" smtClean="0"/>
              <a:t>15/04/2021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9FD27D-7925-4859-8EBD-EEE2623E3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FCDF0B-0C34-4D28-8BB6-A484C21B8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95B02-D070-4DA8-9085-5C59DB809B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44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4D7B2-6197-46D3-8442-CDACA241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OMRON </a:t>
            </a:r>
            <a:r>
              <a:rPr lang="en-GB" dirty="0" err="1"/>
              <a:t>HeartGuide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C5AB88-B6C7-4840-88A6-08C9C61F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of device</a:t>
            </a:r>
          </a:p>
          <a:p>
            <a:r>
              <a:rPr lang="en-GB" dirty="0"/>
              <a:t>Creepy aspect </a:t>
            </a:r>
          </a:p>
          <a:p>
            <a:r>
              <a:rPr lang="en-GB" dirty="0"/>
              <a:t>Comparison with another technology</a:t>
            </a:r>
          </a:p>
        </p:txBody>
      </p:sp>
    </p:spTree>
    <p:extLst>
      <p:ext uri="{BB962C8B-B14F-4D97-AF65-F5344CB8AC3E}">
        <p14:creationId xmlns:p14="http://schemas.microsoft.com/office/powerpoint/2010/main" val="187803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FB64A23-81F6-4AFD-99E5-5FB191B0B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1476375"/>
            <a:ext cx="6915150" cy="51816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934B0D4-7975-4DE9-B7C3-DA1BE7DA5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889000"/>
          </a:xfrm>
        </p:spPr>
        <p:txBody>
          <a:bodyPr>
            <a:normAutofit fontScale="90000"/>
          </a:bodyPr>
          <a:lstStyle/>
          <a:p>
            <a:r>
              <a:rPr lang="fr-FR" dirty="0"/>
              <a:t>OMRON </a:t>
            </a:r>
            <a:r>
              <a:rPr lang="fr-FR" dirty="0" err="1"/>
              <a:t>HeartGuide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865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D7CDA-7BA7-4E11-B0C7-1BEAB0B7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Dangerous point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A26D84C-586A-4A7D-8550-E87975CFA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76444" y="2038870"/>
            <a:ext cx="3839111" cy="3924848"/>
          </a:xfrm>
        </p:spPr>
      </p:pic>
    </p:spTree>
    <p:extLst>
      <p:ext uri="{BB962C8B-B14F-4D97-AF65-F5344CB8AC3E}">
        <p14:creationId xmlns:p14="http://schemas.microsoft.com/office/powerpoint/2010/main" val="258913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554A6-A614-475E-A2F6-4BEDFE79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Amazon 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526F6-2AE1-4ED5-8B07-637EF81FF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Same</a:t>
            </a:r>
            <a:r>
              <a:rPr lang="fr-FR" dirty="0"/>
              <a:t> data </a:t>
            </a:r>
            <a:r>
              <a:rPr lang="fr-FR" dirty="0" err="1"/>
              <a:t>creepy</a:t>
            </a:r>
            <a:r>
              <a:rPr lang="fr-FR" dirty="0"/>
              <a:t> point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100EBF-46E1-4917-8480-2A38C34AD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587" y="1461430"/>
            <a:ext cx="2324424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47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Grand écran</PresentationFormat>
  <Paragraphs>18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OMRON HeartGuide</vt:lpstr>
      <vt:lpstr>OMRON HeartGuide</vt:lpstr>
      <vt:lpstr>Dangerous point</vt:lpstr>
      <vt:lpstr>Amazon 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OMRON HeartGuide</dc:title>
  <dc:creator>Bluem Juliette</dc:creator>
  <cp:lastModifiedBy>Bluem Juliette</cp:lastModifiedBy>
  <cp:revision>3</cp:revision>
  <dcterms:created xsi:type="dcterms:W3CDTF">2021-04-15T17:01:54Z</dcterms:created>
  <dcterms:modified xsi:type="dcterms:W3CDTF">2021-04-15T17:25:51Z</dcterms:modified>
</cp:coreProperties>
</file>