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13" y="2494615"/>
            <a:ext cx="3492575" cy="2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2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14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Aurelie Schmitt</cp:lastModifiedBy>
  <cp:revision>4</cp:revision>
  <dcterms:created xsi:type="dcterms:W3CDTF">2017-09-17T21:12:38Z</dcterms:created>
  <dcterms:modified xsi:type="dcterms:W3CDTF">2019-06-20T10:32:17Z</dcterms:modified>
</cp:coreProperties>
</file>