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41992-0E87-4555-93E4-9C8960D72154}" type="doc">
      <dgm:prSet loTypeId="urn:microsoft.com/office/officeart/2005/8/layout/hProcess11" loCatId="process" qsTypeId="urn:microsoft.com/office/officeart/2005/8/quickstyle/3d1" qsCatId="3D" csTypeId="urn:microsoft.com/office/officeart/2005/8/colors/accent1_2" csCatId="accent1" phldr="1"/>
      <dgm:spPr/>
    </dgm:pt>
    <dgm:pt modelId="{930C06F7-1556-4FF3-8ED5-3225CC6B1371}">
      <dgm:prSet phldrT="[Texte]"/>
      <dgm:spPr/>
      <dgm:t>
        <a:bodyPr/>
        <a:lstStyle/>
        <a:p>
          <a:r>
            <a:rPr lang="en-GB" dirty="0"/>
            <a:t>Safety </a:t>
          </a:r>
          <a:r>
            <a:rPr lang="en-GB" noProof="0" dirty="0"/>
            <a:t>training</a:t>
          </a:r>
        </a:p>
      </dgm:t>
    </dgm:pt>
    <dgm:pt modelId="{6517A702-D1A8-43B8-A8F4-9920A66B5E8F}" type="parTrans" cxnId="{B7155DB0-6095-4D60-BFC9-01A0DE2D01E7}">
      <dgm:prSet/>
      <dgm:spPr/>
      <dgm:t>
        <a:bodyPr/>
        <a:lstStyle/>
        <a:p>
          <a:endParaRPr lang="fr-FR"/>
        </a:p>
      </dgm:t>
    </dgm:pt>
    <dgm:pt modelId="{6538ABB7-2516-46C0-8AD5-507AC5893EC0}" type="sibTrans" cxnId="{B7155DB0-6095-4D60-BFC9-01A0DE2D01E7}">
      <dgm:prSet/>
      <dgm:spPr/>
      <dgm:t>
        <a:bodyPr/>
        <a:lstStyle/>
        <a:p>
          <a:endParaRPr lang="fr-FR"/>
        </a:p>
      </dgm:t>
    </dgm:pt>
    <dgm:pt modelId="{CACF312C-17F5-49DE-9500-DBEB2282B791}">
      <dgm:prSet phldrT="[Texte]"/>
      <dgm:spPr/>
      <dgm:t>
        <a:bodyPr/>
        <a:lstStyle/>
        <a:p>
          <a:r>
            <a:rPr lang="en-GB" noProof="0" dirty="0"/>
            <a:t>Medical check-up</a:t>
          </a:r>
        </a:p>
      </dgm:t>
    </dgm:pt>
    <dgm:pt modelId="{3A95FDD9-7DCA-4649-A04F-378400938E9D}" type="parTrans" cxnId="{A2D30C45-6FDC-43D2-9C9B-C3FE419728B8}">
      <dgm:prSet/>
      <dgm:spPr/>
      <dgm:t>
        <a:bodyPr/>
        <a:lstStyle/>
        <a:p>
          <a:endParaRPr lang="fr-FR"/>
        </a:p>
      </dgm:t>
    </dgm:pt>
    <dgm:pt modelId="{2A7EFCD3-53A9-4300-A62F-E81C0836D053}" type="sibTrans" cxnId="{A2D30C45-6FDC-43D2-9C9B-C3FE419728B8}">
      <dgm:prSet/>
      <dgm:spPr/>
      <dgm:t>
        <a:bodyPr/>
        <a:lstStyle/>
        <a:p>
          <a:endParaRPr lang="fr-FR"/>
        </a:p>
      </dgm:t>
    </dgm:pt>
    <dgm:pt modelId="{A1F7B10E-4A43-4F9F-AC88-F729C66D1632}">
      <dgm:prSet phldrT="[Texte]"/>
      <dgm:spPr/>
      <dgm:t>
        <a:bodyPr/>
        <a:lstStyle/>
        <a:p>
          <a:r>
            <a:rPr lang="en-GB" noProof="0" dirty="0"/>
            <a:t>Real-life exercise</a:t>
          </a:r>
        </a:p>
      </dgm:t>
    </dgm:pt>
    <dgm:pt modelId="{5B6AEA33-39F2-4809-BBE0-E42EA5DD93E4}" type="parTrans" cxnId="{C50A5D34-11D0-4475-B9FE-0DB8DF285834}">
      <dgm:prSet/>
      <dgm:spPr/>
      <dgm:t>
        <a:bodyPr/>
        <a:lstStyle/>
        <a:p>
          <a:endParaRPr lang="fr-FR"/>
        </a:p>
      </dgm:t>
    </dgm:pt>
    <dgm:pt modelId="{212743FF-D4A4-4D8C-BDF0-29CDEA3E9E36}" type="sibTrans" cxnId="{C50A5D34-11D0-4475-B9FE-0DB8DF285834}">
      <dgm:prSet/>
      <dgm:spPr/>
      <dgm:t>
        <a:bodyPr/>
        <a:lstStyle/>
        <a:p>
          <a:endParaRPr lang="fr-FR"/>
        </a:p>
      </dgm:t>
    </dgm:pt>
    <dgm:pt modelId="{EE0E0598-D3EF-4DDD-BFA6-354E7EE6DAEF}" type="pres">
      <dgm:prSet presAssocID="{A9041992-0E87-4555-93E4-9C8960D72154}" presName="Name0" presStyleCnt="0">
        <dgm:presLayoutVars>
          <dgm:dir/>
          <dgm:resizeHandles val="exact"/>
        </dgm:presLayoutVars>
      </dgm:prSet>
      <dgm:spPr/>
    </dgm:pt>
    <dgm:pt modelId="{E275B208-E7EC-4327-B3D4-7B00573937B2}" type="pres">
      <dgm:prSet presAssocID="{A9041992-0E87-4555-93E4-9C8960D72154}" presName="arrow" presStyleLbl="bgShp" presStyleIdx="0" presStyleCnt="1"/>
      <dgm:spPr/>
    </dgm:pt>
    <dgm:pt modelId="{6993EC29-E7D7-49E5-BEF1-BCA0D75BBCCE}" type="pres">
      <dgm:prSet presAssocID="{A9041992-0E87-4555-93E4-9C8960D72154}" presName="points" presStyleCnt="0"/>
      <dgm:spPr/>
    </dgm:pt>
    <dgm:pt modelId="{BEB7D7FE-13B3-43AF-A6FA-FB9B1856536A}" type="pres">
      <dgm:prSet presAssocID="{930C06F7-1556-4FF3-8ED5-3225CC6B1371}" presName="compositeA" presStyleCnt="0"/>
      <dgm:spPr/>
    </dgm:pt>
    <dgm:pt modelId="{28FBF577-6010-4BDD-A24C-54477094DDC5}" type="pres">
      <dgm:prSet presAssocID="{930C06F7-1556-4FF3-8ED5-3225CC6B1371}" presName="textA" presStyleLbl="revTx" presStyleIdx="0" presStyleCnt="3">
        <dgm:presLayoutVars>
          <dgm:bulletEnabled val="1"/>
        </dgm:presLayoutVars>
      </dgm:prSet>
      <dgm:spPr/>
    </dgm:pt>
    <dgm:pt modelId="{8362B3AE-C596-4615-BE71-A43DAC89E889}" type="pres">
      <dgm:prSet presAssocID="{930C06F7-1556-4FF3-8ED5-3225CC6B1371}" presName="circleA" presStyleLbl="node1" presStyleIdx="0" presStyleCnt="3"/>
      <dgm:spPr/>
    </dgm:pt>
    <dgm:pt modelId="{6280B66A-0786-4116-95BA-9B65D23000A4}" type="pres">
      <dgm:prSet presAssocID="{930C06F7-1556-4FF3-8ED5-3225CC6B1371}" presName="spaceA" presStyleCnt="0"/>
      <dgm:spPr/>
    </dgm:pt>
    <dgm:pt modelId="{E185B81C-725E-4929-97A4-71AE259D6231}" type="pres">
      <dgm:prSet presAssocID="{6538ABB7-2516-46C0-8AD5-507AC5893EC0}" presName="space" presStyleCnt="0"/>
      <dgm:spPr/>
    </dgm:pt>
    <dgm:pt modelId="{1FFEFDC1-81FD-41C2-BABA-95D2ED1E770C}" type="pres">
      <dgm:prSet presAssocID="{CACF312C-17F5-49DE-9500-DBEB2282B791}" presName="compositeB" presStyleCnt="0"/>
      <dgm:spPr/>
    </dgm:pt>
    <dgm:pt modelId="{148DDF8E-EBDF-413D-B8F8-8470B89BD32B}" type="pres">
      <dgm:prSet presAssocID="{CACF312C-17F5-49DE-9500-DBEB2282B791}" presName="textB" presStyleLbl="revTx" presStyleIdx="1" presStyleCnt="3">
        <dgm:presLayoutVars>
          <dgm:bulletEnabled val="1"/>
        </dgm:presLayoutVars>
      </dgm:prSet>
      <dgm:spPr/>
    </dgm:pt>
    <dgm:pt modelId="{84196471-3161-47B0-8649-30B04DBC6BDE}" type="pres">
      <dgm:prSet presAssocID="{CACF312C-17F5-49DE-9500-DBEB2282B791}" presName="circleB" presStyleLbl="node1" presStyleIdx="1" presStyleCnt="3"/>
      <dgm:spPr/>
    </dgm:pt>
    <dgm:pt modelId="{A37B9507-50ED-417F-9130-D13E1031FA77}" type="pres">
      <dgm:prSet presAssocID="{CACF312C-17F5-49DE-9500-DBEB2282B791}" presName="spaceB" presStyleCnt="0"/>
      <dgm:spPr/>
    </dgm:pt>
    <dgm:pt modelId="{09615B82-4A91-49C9-B3A7-CDB986A9672E}" type="pres">
      <dgm:prSet presAssocID="{2A7EFCD3-53A9-4300-A62F-E81C0836D053}" presName="space" presStyleCnt="0"/>
      <dgm:spPr/>
    </dgm:pt>
    <dgm:pt modelId="{41FBB518-FB63-41F0-BE19-D9C4688F71CB}" type="pres">
      <dgm:prSet presAssocID="{A1F7B10E-4A43-4F9F-AC88-F729C66D1632}" presName="compositeA" presStyleCnt="0"/>
      <dgm:spPr/>
    </dgm:pt>
    <dgm:pt modelId="{5BE9DE21-0B34-49B4-A278-67DE8347BA23}" type="pres">
      <dgm:prSet presAssocID="{A1F7B10E-4A43-4F9F-AC88-F729C66D1632}" presName="textA" presStyleLbl="revTx" presStyleIdx="2" presStyleCnt="3">
        <dgm:presLayoutVars>
          <dgm:bulletEnabled val="1"/>
        </dgm:presLayoutVars>
      </dgm:prSet>
      <dgm:spPr/>
    </dgm:pt>
    <dgm:pt modelId="{03AEC590-BB29-41A0-B6CD-D88ED0C028D5}" type="pres">
      <dgm:prSet presAssocID="{A1F7B10E-4A43-4F9F-AC88-F729C66D1632}" presName="circleA" presStyleLbl="node1" presStyleIdx="2" presStyleCnt="3"/>
      <dgm:spPr/>
    </dgm:pt>
    <dgm:pt modelId="{4A9FB4D2-DF59-483F-ABD6-467B10C501C5}" type="pres">
      <dgm:prSet presAssocID="{A1F7B10E-4A43-4F9F-AC88-F729C66D1632}" presName="spaceA" presStyleCnt="0"/>
      <dgm:spPr/>
    </dgm:pt>
  </dgm:ptLst>
  <dgm:cxnLst>
    <dgm:cxn modelId="{C50A5D34-11D0-4475-B9FE-0DB8DF285834}" srcId="{A9041992-0E87-4555-93E4-9C8960D72154}" destId="{A1F7B10E-4A43-4F9F-AC88-F729C66D1632}" srcOrd="2" destOrd="0" parTransId="{5B6AEA33-39F2-4809-BBE0-E42EA5DD93E4}" sibTransId="{212743FF-D4A4-4D8C-BDF0-29CDEA3E9E36}"/>
    <dgm:cxn modelId="{C14EC439-3B22-45A9-B586-E88EEB5DF0E8}" type="presOf" srcId="{A9041992-0E87-4555-93E4-9C8960D72154}" destId="{EE0E0598-D3EF-4DDD-BFA6-354E7EE6DAEF}" srcOrd="0" destOrd="0" presId="urn:microsoft.com/office/officeart/2005/8/layout/hProcess11"/>
    <dgm:cxn modelId="{A2D30C45-6FDC-43D2-9C9B-C3FE419728B8}" srcId="{A9041992-0E87-4555-93E4-9C8960D72154}" destId="{CACF312C-17F5-49DE-9500-DBEB2282B791}" srcOrd="1" destOrd="0" parTransId="{3A95FDD9-7DCA-4649-A04F-378400938E9D}" sibTransId="{2A7EFCD3-53A9-4300-A62F-E81C0836D053}"/>
    <dgm:cxn modelId="{B7155DB0-6095-4D60-BFC9-01A0DE2D01E7}" srcId="{A9041992-0E87-4555-93E4-9C8960D72154}" destId="{930C06F7-1556-4FF3-8ED5-3225CC6B1371}" srcOrd="0" destOrd="0" parTransId="{6517A702-D1A8-43B8-A8F4-9920A66B5E8F}" sibTransId="{6538ABB7-2516-46C0-8AD5-507AC5893EC0}"/>
    <dgm:cxn modelId="{30B1BBB2-3E3B-4BD3-87F7-EFE052F91451}" type="presOf" srcId="{A1F7B10E-4A43-4F9F-AC88-F729C66D1632}" destId="{5BE9DE21-0B34-49B4-A278-67DE8347BA23}" srcOrd="0" destOrd="0" presId="urn:microsoft.com/office/officeart/2005/8/layout/hProcess11"/>
    <dgm:cxn modelId="{678048E7-068A-4674-A292-1352754655B9}" type="presOf" srcId="{CACF312C-17F5-49DE-9500-DBEB2282B791}" destId="{148DDF8E-EBDF-413D-B8F8-8470B89BD32B}" srcOrd="0" destOrd="0" presId="urn:microsoft.com/office/officeart/2005/8/layout/hProcess11"/>
    <dgm:cxn modelId="{3D9961E8-99E5-4D17-A9B7-7B57018D7A39}" type="presOf" srcId="{930C06F7-1556-4FF3-8ED5-3225CC6B1371}" destId="{28FBF577-6010-4BDD-A24C-54477094DDC5}" srcOrd="0" destOrd="0" presId="urn:microsoft.com/office/officeart/2005/8/layout/hProcess11"/>
    <dgm:cxn modelId="{EFEAF5A9-C949-4FE3-8E6D-23446BFA067C}" type="presParOf" srcId="{EE0E0598-D3EF-4DDD-BFA6-354E7EE6DAEF}" destId="{E275B208-E7EC-4327-B3D4-7B00573937B2}" srcOrd="0" destOrd="0" presId="urn:microsoft.com/office/officeart/2005/8/layout/hProcess11"/>
    <dgm:cxn modelId="{03D99EED-CEDB-4E44-A8CB-A2B8C74538F4}" type="presParOf" srcId="{EE0E0598-D3EF-4DDD-BFA6-354E7EE6DAEF}" destId="{6993EC29-E7D7-49E5-BEF1-BCA0D75BBCCE}" srcOrd="1" destOrd="0" presId="urn:microsoft.com/office/officeart/2005/8/layout/hProcess11"/>
    <dgm:cxn modelId="{786906E9-49C3-4AA3-9D86-C6A02CBFCEC9}" type="presParOf" srcId="{6993EC29-E7D7-49E5-BEF1-BCA0D75BBCCE}" destId="{BEB7D7FE-13B3-43AF-A6FA-FB9B1856536A}" srcOrd="0" destOrd="0" presId="urn:microsoft.com/office/officeart/2005/8/layout/hProcess11"/>
    <dgm:cxn modelId="{7382686E-539E-4716-A242-EF497CF1BFBA}" type="presParOf" srcId="{BEB7D7FE-13B3-43AF-A6FA-FB9B1856536A}" destId="{28FBF577-6010-4BDD-A24C-54477094DDC5}" srcOrd="0" destOrd="0" presId="urn:microsoft.com/office/officeart/2005/8/layout/hProcess11"/>
    <dgm:cxn modelId="{75E3AD23-5DD5-4564-9BAC-F314CEC4E55A}" type="presParOf" srcId="{BEB7D7FE-13B3-43AF-A6FA-FB9B1856536A}" destId="{8362B3AE-C596-4615-BE71-A43DAC89E889}" srcOrd="1" destOrd="0" presId="urn:microsoft.com/office/officeart/2005/8/layout/hProcess11"/>
    <dgm:cxn modelId="{5B4E8E9E-101E-448C-AC6D-618C1B38F266}" type="presParOf" srcId="{BEB7D7FE-13B3-43AF-A6FA-FB9B1856536A}" destId="{6280B66A-0786-4116-95BA-9B65D23000A4}" srcOrd="2" destOrd="0" presId="urn:microsoft.com/office/officeart/2005/8/layout/hProcess11"/>
    <dgm:cxn modelId="{7A8E218A-CB2B-4DA9-9D22-F8083B97E349}" type="presParOf" srcId="{6993EC29-E7D7-49E5-BEF1-BCA0D75BBCCE}" destId="{E185B81C-725E-4929-97A4-71AE259D6231}" srcOrd="1" destOrd="0" presId="urn:microsoft.com/office/officeart/2005/8/layout/hProcess11"/>
    <dgm:cxn modelId="{26C49B47-632F-4D42-A354-A0E2B60CD7C9}" type="presParOf" srcId="{6993EC29-E7D7-49E5-BEF1-BCA0D75BBCCE}" destId="{1FFEFDC1-81FD-41C2-BABA-95D2ED1E770C}" srcOrd="2" destOrd="0" presId="urn:microsoft.com/office/officeart/2005/8/layout/hProcess11"/>
    <dgm:cxn modelId="{CDF3EB8F-CA7B-42F1-ADE5-4213B238B177}" type="presParOf" srcId="{1FFEFDC1-81FD-41C2-BABA-95D2ED1E770C}" destId="{148DDF8E-EBDF-413D-B8F8-8470B89BD32B}" srcOrd="0" destOrd="0" presId="urn:microsoft.com/office/officeart/2005/8/layout/hProcess11"/>
    <dgm:cxn modelId="{EFF4C14B-393B-4CFC-A99F-8A5F4A569569}" type="presParOf" srcId="{1FFEFDC1-81FD-41C2-BABA-95D2ED1E770C}" destId="{84196471-3161-47B0-8649-30B04DBC6BDE}" srcOrd="1" destOrd="0" presId="urn:microsoft.com/office/officeart/2005/8/layout/hProcess11"/>
    <dgm:cxn modelId="{A2A85773-5424-4B33-BB6D-676133EB6EB9}" type="presParOf" srcId="{1FFEFDC1-81FD-41C2-BABA-95D2ED1E770C}" destId="{A37B9507-50ED-417F-9130-D13E1031FA77}" srcOrd="2" destOrd="0" presId="urn:microsoft.com/office/officeart/2005/8/layout/hProcess11"/>
    <dgm:cxn modelId="{337994E4-E0AF-46F6-A06A-EFA31F2FD555}" type="presParOf" srcId="{6993EC29-E7D7-49E5-BEF1-BCA0D75BBCCE}" destId="{09615B82-4A91-49C9-B3A7-CDB986A9672E}" srcOrd="3" destOrd="0" presId="urn:microsoft.com/office/officeart/2005/8/layout/hProcess11"/>
    <dgm:cxn modelId="{2FFFF738-7751-4A42-8F36-A000ECE6BD41}" type="presParOf" srcId="{6993EC29-E7D7-49E5-BEF1-BCA0D75BBCCE}" destId="{41FBB518-FB63-41F0-BE19-D9C4688F71CB}" srcOrd="4" destOrd="0" presId="urn:microsoft.com/office/officeart/2005/8/layout/hProcess11"/>
    <dgm:cxn modelId="{5182FC5D-B718-46B7-9D77-B220B144678E}" type="presParOf" srcId="{41FBB518-FB63-41F0-BE19-D9C4688F71CB}" destId="{5BE9DE21-0B34-49B4-A278-67DE8347BA23}" srcOrd="0" destOrd="0" presId="urn:microsoft.com/office/officeart/2005/8/layout/hProcess11"/>
    <dgm:cxn modelId="{1A961C1B-FA32-4C7A-BE34-7B896C8183C6}" type="presParOf" srcId="{41FBB518-FB63-41F0-BE19-D9C4688F71CB}" destId="{03AEC590-BB29-41A0-B6CD-D88ED0C028D5}" srcOrd="1" destOrd="0" presId="urn:microsoft.com/office/officeart/2005/8/layout/hProcess11"/>
    <dgm:cxn modelId="{AD26E2EE-5C43-4410-A988-D08F54D13C45}" type="presParOf" srcId="{41FBB518-FB63-41F0-BE19-D9C4688F71CB}" destId="{4A9FB4D2-DF59-483F-ABD6-467B10C501C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ED552-2A2D-4CBA-A39B-C9EFA7CC47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DF53D0-128A-4FC8-907F-6ECDBDF74EDD}">
      <dgm:prSet/>
      <dgm:spPr/>
      <dgm:t>
        <a:bodyPr/>
        <a:lstStyle/>
        <a:p>
          <a:pPr>
            <a:defRPr cap="all"/>
          </a:pPr>
          <a:r>
            <a:rPr lang="en-GB" cap="none" dirty="0"/>
            <a:t>In group</a:t>
          </a:r>
          <a:endParaRPr lang="en-US" cap="none" dirty="0"/>
        </a:p>
      </dgm:t>
    </dgm:pt>
    <dgm:pt modelId="{8C30560D-ED26-4E45-A472-733FED18766F}" type="parTrans" cxnId="{57ACF305-E2A9-44A8-AE81-B4BD4BF71061}">
      <dgm:prSet/>
      <dgm:spPr/>
      <dgm:t>
        <a:bodyPr/>
        <a:lstStyle/>
        <a:p>
          <a:endParaRPr lang="en-US"/>
        </a:p>
      </dgm:t>
    </dgm:pt>
    <dgm:pt modelId="{A3C0A8AA-C49E-4A5A-B8E4-E6CBEC68E173}" type="sibTrans" cxnId="{57ACF305-E2A9-44A8-AE81-B4BD4BF71061}">
      <dgm:prSet/>
      <dgm:spPr/>
      <dgm:t>
        <a:bodyPr/>
        <a:lstStyle/>
        <a:p>
          <a:endParaRPr lang="en-US"/>
        </a:p>
      </dgm:t>
    </dgm:pt>
    <dgm:pt modelId="{05E4ABAC-8462-4148-B74E-9CFC7C11AFB9}">
      <dgm:prSet/>
      <dgm:spPr/>
      <dgm:t>
        <a:bodyPr/>
        <a:lstStyle/>
        <a:p>
          <a:pPr>
            <a:defRPr cap="all"/>
          </a:pPr>
          <a:r>
            <a:rPr lang="en-GB" cap="none" dirty="0"/>
            <a:t>Half a day</a:t>
          </a:r>
          <a:endParaRPr lang="en-US" cap="none" dirty="0"/>
        </a:p>
      </dgm:t>
    </dgm:pt>
    <dgm:pt modelId="{1AF42A91-9E29-4290-B702-6F3DC676AFBA}" type="parTrans" cxnId="{3853ABE2-3286-4609-AF1A-408DAF43082A}">
      <dgm:prSet/>
      <dgm:spPr/>
      <dgm:t>
        <a:bodyPr/>
        <a:lstStyle/>
        <a:p>
          <a:endParaRPr lang="en-US"/>
        </a:p>
      </dgm:t>
    </dgm:pt>
    <dgm:pt modelId="{B67DCB42-29D4-4825-ACFC-863C3EDCCE10}" type="sibTrans" cxnId="{3853ABE2-3286-4609-AF1A-408DAF43082A}">
      <dgm:prSet/>
      <dgm:spPr/>
      <dgm:t>
        <a:bodyPr/>
        <a:lstStyle/>
        <a:p>
          <a:endParaRPr lang="en-US"/>
        </a:p>
      </dgm:t>
    </dgm:pt>
    <dgm:pt modelId="{B429B54C-4013-4244-8712-FF6B0D1142AC}">
      <dgm:prSet/>
      <dgm:spPr/>
      <dgm:t>
        <a:bodyPr/>
        <a:lstStyle/>
        <a:p>
          <a:pPr>
            <a:defRPr cap="all"/>
          </a:pPr>
          <a:r>
            <a:rPr lang="en-GB" cap="none" dirty="0"/>
            <a:t>Adapted to the company</a:t>
          </a:r>
          <a:endParaRPr lang="en-US" cap="none" dirty="0"/>
        </a:p>
      </dgm:t>
    </dgm:pt>
    <dgm:pt modelId="{3AF704B2-19F7-418F-9107-0D0E0DD00E94}" type="parTrans" cxnId="{94C4FF51-FDBA-4663-9071-6E0B14B28063}">
      <dgm:prSet/>
      <dgm:spPr/>
      <dgm:t>
        <a:bodyPr/>
        <a:lstStyle/>
        <a:p>
          <a:endParaRPr lang="en-US"/>
        </a:p>
      </dgm:t>
    </dgm:pt>
    <dgm:pt modelId="{9FC601F9-E34B-47DE-916E-F3ADD64EE9FE}" type="sibTrans" cxnId="{94C4FF51-FDBA-4663-9071-6E0B14B28063}">
      <dgm:prSet/>
      <dgm:spPr/>
      <dgm:t>
        <a:bodyPr/>
        <a:lstStyle/>
        <a:p>
          <a:endParaRPr lang="en-US"/>
        </a:p>
      </dgm:t>
    </dgm:pt>
    <dgm:pt modelId="{B4169401-6A94-46DB-80CA-CB7969A8A766}" type="pres">
      <dgm:prSet presAssocID="{F6BED552-2A2D-4CBA-A39B-C9EFA7CC47F4}" presName="root" presStyleCnt="0">
        <dgm:presLayoutVars>
          <dgm:dir/>
          <dgm:resizeHandles val="exact"/>
        </dgm:presLayoutVars>
      </dgm:prSet>
      <dgm:spPr/>
    </dgm:pt>
    <dgm:pt modelId="{80361456-5A5D-426C-B597-0F5687BFACA0}" type="pres">
      <dgm:prSet presAssocID="{11DF53D0-128A-4FC8-907F-6ECDBDF74EDD}" presName="compNode" presStyleCnt="0"/>
      <dgm:spPr/>
    </dgm:pt>
    <dgm:pt modelId="{F07E745C-13D5-45EA-8802-FD3021B17803}" type="pres">
      <dgm:prSet presAssocID="{11DF53D0-128A-4FC8-907F-6ECDBDF74EDD}" presName="iconBgRect" presStyleLbl="bgShp" presStyleIdx="0" presStyleCnt="3"/>
      <dgm:spPr/>
    </dgm:pt>
    <dgm:pt modelId="{65710D0C-CB36-4F55-A435-0E8F0E88B820}" type="pres">
      <dgm:prSet presAssocID="{11DF53D0-128A-4FC8-907F-6ECDBDF74E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615CB03F-6E21-4969-9722-FDDD20F9D824}" type="pres">
      <dgm:prSet presAssocID="{11DF53D0-128A-4FC8-907F-6ECDBDF74EDD}" presName="spaceRect" presStyleCnt="0"/>
      <dgm:spPr/>
    </dgm:pt>
    <dgm:pt modelId="{4FE1ADAE-64DF-4A00-8AA2-45FA9D3D42F5}" type="pres">
      <dgm:prSet presAssocID="{11DF53D0-128A-4FC8-907F-6ECDBDF74EDD}" presName="textRect" presStyleLbl="revTx" presStyleIdx="0" presStyleCnt="3">
        <dgm:presLayoutVars>
          <dgm:chMax val="1"/>
          <dgm:chPref val="1"/>
        </dgm:presLayoutVars>
      </dgm:prSet>
      <dgm:spPr/>
    </dgm:pt>
    <dgm:pt modelId="{4CD66455-A4DF-48C1-BF3B-01692A5C6FFF}" type="pres">
      <dgm:prSet presAssocID="{A3C0A8AA-C49E-4A5A-B8E4-E6CBEC68E173}" presName="sibTrans" presStyleCnt="0"/>
      <dgm:spPr/>
    </dgm:pt>
    <dgm:pt modelId="{C13FD533-9956-4134-9777-82F00D662624}" type="pres">
      <dgm:prSet presAssocID="{05E4ABAC-8462-4148-B74E-9CFC7C11AFB9}" presName="compNode" presStyleCnt="0"/>
      <dgm:spPr/>
    </dgm:pt>
    <dgm:pt modelId="{51B1C0C6-F3C9-4493-B35D-DA9581DBDC06}" type="pres">
      <dgm:prSet presAssocID="{05E4ABAC-8462-4148-B74E-9CFC7C11AFB9}" presName="iconBgRect" presStyleLbl="bgShp" presStyleIdx="1" presStyleCnt="3"/>
      <dgm:spPr/>
    </dgm:pt>
    <dgm:pt modelId="{8C0010F5-612B-4AD9-8B9C-619CE6F5671C}" type="pres">
      <dgm:prSet presAssocID="{05E4ABAC-8462-4148-B74E-9CFC7C11AF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blier terminé avec un remplissage uni"/>
        </a:ext>
      </dgm:extLst>
    </dgm:pt>
    <dgm:pt modelId="{70C672DB-C839-476B-9FEE-9355D46FF9F7}" type="pres">
      <dgm:prSet presAssocID="{05E4ABAC-8462-4148-B74E-9CFC7C11AFB9}" presName="spaceRect" presStyleCnt="0"/>
      <dgm:spPr/>
    </dgm:pt>
    <dgm:pt modelId="{094C6C80-1471-40E0-9CAF-491F6BE81C3A}" type="pres">
      <dgm:prSet presAssocID="{05E4ABAC-8462-4148-B74E-9CFC7C11AFB9}" presName="textRect" presStyleLbl="revTx" presStyleIdx="1" presStyleCnt="3">
        <dgm:presLayoutVars>
          <dgm:chMax val="1"/>
          <dgm:chPref val="1"/>
        </dgm:presLayoutVars>
      </dgm:prSet>
      <dgm:spPr/>
    </dgm:pt>
    <dgm:pt modelId="{E967A572-19A9-439D-8E5C-3A15FE3136DE}" type="pres">
      <dgm:prSet presAssocID="{B67DCB42-29D4-4825-ACFC-863C3EDCCE10}" presName="sibTrans" presStyleCnt="0"/>
      <dgm:spPr/>
    </dgm:pt>
    <dgm:pt modelId="{4127F35D-40A6-4CE3-982A-B87704B011BE}" type="pres">
      <dgm:prSet presAssocID="{B429B54C-4013-4244-8712-FF6B0D1142AC}" presName="compNode" presStyleCnt="0"/>
      <dgm:spPr/>
    </dgm:pt>
    <dgm:pt modelId="{9E3700F8-7B22-4CB4-B0B8-0AE56A0774BA}" type="pres">
      <dgm:prSet presAssocID="{B429B54C-4013-4244-8712-FF6B0D1142AC}" presName="iconBgRect" presStyleLbl="bgShp" presStyleIdx="2" presStyleCnt="3"/>
      <dgm:spPr/>
    </dgm:pt>
    <dgm:pt modelId="{12B49C94-9674-47AF-88AA-6100973D9618}" type="pres">
      <dgm:prSet presAssocID="{B429B54C-4013-4244-8712-FF6B0D1142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 avec un remplissage uni"/>
        </a:ext>
      </dgm:extLst>
    </dgm:pt>
    <dgm:pt modelId="{6FCF6A31-130D-42E1-B357-89D66A96A800}" type="pres">
      <dgm:prSet presAssocID="{B429B54C-4013-4244-8712-FF6B0D1142AC}" presName="spaceRect" presStyleCnt="0"/>
      <dgm:spPr/>
    </dgm:pt>
    <dgm:pt modelId="{441D979C-4BA7-4283-BDE7-C14AFE4942AB}" type="pres">
      <dgm:prSet presAssocID="{B429B54C-4013-4244-8712-FF6B0D1142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3A7601-579A-4FC1-AA8C-A5888E0E2130}" type="presOf" srcId="{F6BED552-2A2D-4CBA-A39B-C9EFA7CC47F4}" destId="{B4169401-6A94-46DB-80CA-CB7969A8A766}" srcOrd="0" destOrd="0" presId="urn:microsoft.com/office/officeart/2018/5/layout/IconCircleLabelList"/>
    <dgm:cxn modelId="{57ACF305-E2A9-44A8-AE81-B4BD4BF71061}" srcId="{F6BED552-2A2D-4CBA-A39B-C9EFA7CC47F4}" destId="{11DF53D0-128A-4FC8-907F-6ECDBDF74EDD}" srcOrd="0" destOrd="0" parTransId="{8C30560D-ED26-4E45-A472-733FED18766F}" sibTransId="{A3C0A8AA-C49E-4A5A-B8E4-E6CBEC68E173}"/>
    <dgm:cxn modelId="{94C4FF51-FDBA-4663-9071-6E0B14B28063}" srcId="{F6BED552-2A2D-4CBA-A39B-C9EFA7CC47F4}" destId="{B429B54C-4013-4244-8712-FF6B0D1142AC}" srcOrd="2" destOrd="0" parTransId="{3AF704B2-19F7-418F-9107-0D0E0DD00E94}" sibTransId="{9FC601F9-E34B-47DE-916E-F3ADD64EE9FE}"/>
    <dgm:cxn modelId="{48E818C1-B324-457D-B17B-6570A29DC414}" type="presOf" srcId="{B429B54C-4013-4244-8712-FF6B0D1142AC}" destId="{441D979C-4BA7-4283-BDE7-C14AFE4942AB}" srcOrd="0" destOrd="0" presId="urn:microsoft.com/office/officeart/2018/5/layout/IconCircleLabelList"/>
    <dgm:cxn modelId="{F0D5D0C5-8012-45C8-95C3-1980C73E0632}" type="presOf" srcId="{11DF53D0-128A-4FC8-907F-6ECDBDF74EDD}" destId="{4FE1ADAE-64DF-4A00-8AA2-45FA9D3D42F5}" srcOrd="0" destOrd="0" presId="urn:microsoft.com/office/officeart/2018/5/layout/IconCircleLabelList"/>
    <dgm:cxn modelId="{AF528CE1-83F3-4B8E-A198-E5BC7B17B456}" type="presOf" srcId="{05E4ABAC-8462-4148-B74E-9CFC7C11AFB9}" destId="{094C6C80-1471-40E0-9CAF-491F6BE81C3A}" srcOrd="0" destOrd="0" presId="urn:microsoft.com/office/officeart/2018/5/layout/IconCircleLabelList"/>
    <dgm:cxn modelId="{3853ABE2-3286-4609-AF1A-408DAF43082A}" srcId="{F6BED552-2A2D-4CBA-A39B-C9EFA7CC47F4}" destId="{05E4ABAC-8462-4148-B74E-9CFC7C11AFB9}" srcOrd="1" destOrd="0" parTransId="{1AF42A91-9E29-4290-B702-6F3DC676AFBA}" sibTransId="{B67DCB42-29D4-4825-ACFC-863C3EDCCE10}"/>
    <dgm:cxn modelId="{4837EE77-0DAB-4247-98CE-9ADF838F5B35}" type="presParOf" srcId="{B4169401-6A94-46DB-80CA-CB7969A8A766}" destId="{80361456-5A5D-426C-B597-0F5687BFACA0}" srcOrd="0" destOrd="0" presId="urn:microsoft.com/office/officeart/2018/5/layout/IconCircleLabelList"/>
    <dgm:cxn modelId="{21E7D56F-4AE7-4E63-84D9-6C610DD3B1C7}" type="presParOf" srcId="{80361456-5A5D-426C-B597-0F5687BFACA0}" destId="{F07E745C-13D5-45EA-8802-FD3021B17803}" srcOrd="0" destOrd="0" presId="urn:microsoft.com/office/officeart/2018/5/layout/IconCircleLabelList"/>
    <dgm:cxn modelId="{A66F9B6A-6D45-4776-882A-8B6409859892}" type="presParOf" srcId="{80361456-5A5D-426C-B597-0F5687BFACA0}" destId="{65710D0C-CB36-4F55-A435-0E8F0E88B820}" srcOrd="1" destOrd="0" presId="urn:microsoft.com/office/officeart/2018/5/layout/IconCircleLabelList"/>
    <dgm:cxn modelId="{233A223A-9E31-4FCA-91E3-7998D45134D4}" type="presParOf" srcId="{80361456-5A5D-426C-B597-0F5687BFACA0}" destId="{615CB03F-6E21-4969-9722-FDDD20F9D824}" srcOrd="2" destOrd="0" presId="urn:microsoft.com/office/officeart/2018/5/layout/IconCircleLabelList"/>
    <dgm:cxn modelId="{47FBBBCC-6A56-42B2-8822-EFD303EB39BD}" type="presParOf" srcId="{80361456-5A5D-426C-B597-0F5687BFACA0}" destId="{4FE1ADAE-64DF-4A00-8AA2-45FA9D3D42F5}" srcOrd="3" destOrd="0" presId="urn:microsoft.com/office/officeart/2018/5/layout/IconCircleLabelList"/>
    <dgm:cxn modelId="{1CE03E4A-28C2-4E50-80F3-207957D94DD0}" type="presParOf" srcId="{B4169401-6A94-46DB-80CA-CB7969A8A766}" destId="{4CD66455-A4DF-48C1-BF3B-01692A5C6FFF}" srcOrd="1" destOrd="0" presId="urn:microsoft.com/office/officeart/2018/5/layout/IconCircleLabelList"/>
    <dgm:cxn modelId="{E770A3ED-3E0D-4639-8171-A5EC71217729}" type="presParOf" srcId="{B4169401-6A94-46DB-80CA-CB7969A8A766}" destId="{C13FD533-9956-4134-9777-82F00D662624}" srcOrd="2" destOrd="0" presId="urn:microsoft.com/office/officeart/2018/5/layout/IconCircleLabelList"/>
    <dgm:cxn modelId="{A9C08E9A-DF27-4F54-864B-D073C23E38CB}" type="presParOf" srcId="{C13FD533-9956-4134-9777-82F00D662624}" destId="{51B1C0C6-F3C9-4493-B35D-DA9581DBDC06}" srcOrd="0" destOrd="0" presId="urn:microsoft.com/office/officeart/2018/5/layout/IconCircleLabelList"/>
    <dgm:cxn modelId="{98582D96-D4D7-46A9-93E5-2E6554937E8C}" type="presParOf" srcId="{C13FD533-9956-4134-9777-82F00D662624}" destId="{8C0010F5-612B-4AD9-8B9C-619CE6F5671C}" srcOrd="1" destOrd="0" presId="urn:microsoft.com/office/officeart/2018/5/layout/IconCircleLabelList"/>
    <dgm:cxn modelId="{635AB9B5-DE22-4CE1-B38F-5E5D73AA140A}" type="presParOf" srcId="{C13FD533-9956-4134-9777-82F00D662624}" destId="{70C672DB-C839-476B-9FEE-9355D46FF9F7}" srcOrd="2" destOrd="0" presId="urn:microsoft.com/office/officeart/2018/5/layout/IconCircleLabelList"/>
    <dgm:cxn modelId="{D557597B-8B2E-4859-BB51-62562F800680}" type="presParOf" srcId="{C13FD533-9956-4134-9777-82F00D662624}" destId="{094C6C80-1471-40E0-9CAF-491F6BE81C3A}" srcOrd="3" destOrd="0" presId="urn:microsoft.com/office/officeart/2018/5/layout/IconCircleLabelList"/>
    <dgm:cxn modelId="{0073D222-CF3A-433A-B006-EB4E4ABD5243}" type="presParOf" srcId="{B4169401-6A94-46DB-80CA-CB7969A8A766}" destId="{E967A572-19A9-439D-8E5C-3A15FE3136DE}" srcOrd="3" destOrd="0" presId="urn:microsoft.com/office/officeart/2018/5/layout/IconCircleLabelList"/>
    <dgm:cxn modelId="{EB3097FA-0C62-4EE9-BB3E-D7E43C063795}" type="presParOf" srcId="{B4169401-6A94-46DB-80CA-CB7969A8A766}" destId="{4127F35D-40A6-4CE3-982A-B87704B011BE}" srcOrd="4" destOrd="0" presId="urn:microsoft.com/office/officeart/2018/5/layout/IconCircleLabelList"/>
    <dgm:cxn modelId="{122A391D-2E89-47E1-B01C-E279BB69EE88}" type="presParOf" srcId="{4127F35D-40A6-4CE3-982A-B87704B011BE}" destId="{9E3700F8-7B22-4CB4-B0B8-0AE56A0774BA}" srcOrd="0" destOrd="0" presId="urn:microsoft.com/office/officeart/2018/5/layout/IconCircleLabelList"/>
    <dgm:cxn modelId="{6E70C5D4-5F0B-4CDE-9A77-1F21B5BBC6CD}" type="presParOf" srcId="{4127F35D-40A6-4CE3-982A-B87704B011BE}" destId="{12B49C94-9674-47AF-88AA-6100973D9618}" srcOrd="1" destOrd="0" presId="urn:microsoft.com/office/officeart/2018/5/layout/IconCircleLabelList"/>
    <dgm:cxn modelId="{7378BF67-E3AB-4485-BEA2-A940131F38B0}" type="presParOf" srcId="{4127F35D-40A6-4CE3-982A-B87704B011BE}" destId="{6FCF6A31-130D-42E1-B357-89D66A96A800}" srcOrd="2" destOrd="0" presId="urn:microsoft.com/office/officeart/2018/5/layout/IconCircleLabelList"/>
    <dgm:cxn modelId="{1BB9CD93-4DCC-4F48-9C20-C1FA0DD4DB2D}" type="presParOf" srcId="{4127F35D-40A6-4CE3-982A-B87704B011BE}" destId="{441D979C-4BA7-4283-BDE7-C14AFE4942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EA8E6B-6E65-4CCC-ACC4-E696265F62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C856E9-4A54-44E9-AEF6-30ABEAB6F5A9}">
      <dgm:prSet/>
      <dgm:spPr/>
      <dgm:t>
        <a:bodyPr/>
        <a:lstStyle/>
        <a:p>
          <a:r>
            <a:rPr lang="en-GB"/>
            <a:t>Individually</a:t>
          </a:r>
          <a:endParaRPr lang="en-US"/>
        </a:p>
      </dgm:t>
    </dgm:pt>
    <dgm:pt modelId="{C920FC14-4C7F-4576-8F09-B0158B477CC0}" type="parTrans" cxnId="{419403DA-8DD5-442D-BBD1-87A360C54CF7}">
      <dgm:prSet/>
      <dgm:spPr/>
      <dgm:t>
        <a:bodyPr/>
        <a:lstStyle/>
        <a:p>
          <a:endParaRPr lang="en-US"/>
        </a:p>
      </dgm:t>
    </dgm:pt>
    <dgm:pt modelId="{3D81ADB5-0AA2-4C0A-B0CB-ED8127445ED2}" type="sibTrans" cxnId="{419403DA-8DD5-442D-BBD1-87A360C54CF7}">
      <dgm:prSet/>
      <dgm:spPr/>
      <dgm:t>
        <a:bodyPr/>
        <a:lstStyle/>
        <a:p>
          <a:endParaRPr lang="en-US"/>
        </a:p>
      </dgm:t>
    </dgm:pt>
    <dgm:pt modelId="{98B2A292-CA15-4499-950C-9D3A2EA9B317}">
      <dgm:prSet/>
      <dgm:spPr/>
      <dgm:t>
        <a:bodyPr/>
        <a:lstStyle/>
        <a:p>
          <a:r>
            <a:rPr lang="en-GB"/>
            <a:t>Medecin + nurse</a:t>
          </a:r>
          <a:endParaRPr lang="en-US"/>
        </a:p>
      </dgm:t>
    </dgm:pt>
    <dgm:pt modelId="{8982B16F-23AD-4BCA-A74C-A7EFC45DD0EB}" type="parTrans" cxnId="{A0506A9C-AE61-458D-983C-DFDB82814764}">
      <dgm:prSet/>
      <dgm:spPr/>
      <dgm:t>
        <a:bodyPr/>
        <a:lstStyle/>
        <a:p>
          <a:endParaRPr lang="en-US"/>
        </a:p>
      </dgm:t>
    </dgm:pt>
    <dgm:pt modelId="{5F729B45-5F3E-4923-80A5-C55A5D02E6F7}" type="sibTrans" cxnId="{A0506A9C-AE61-458D-983C-DFDB82814764}">
      <dgm:prSet/>
      <dgm:spPr/>
      <dgm:t>
        <a:bodyPr/>
        <a:lstStyle/>
        <a:p>
          <a:endParaRPr lang="en-US"/>
        </a:p>
      </dgm:t>
    </dgm:pt>
    <dgm:pt modelId="{2FE0F014-2384-4DA1-8824-1B98C6BE0466}">
      <dgm:prSet/>
      <dgm:spPr/>
      <dgm:t>
        <a:bodyPr/>
        <a:lstStyle/>
        <a:p>
          <a:r>
            <a:rPr lang="en-GB"/>
            <a:t>Adapted to the missions</a:t>
          </a:r>
          <a:endParaRPr lang="en-US"/>
        </a:p>
      </dgm:t>
    </dgm:pt>
    <dgm:pt modelId="{44C1F0D6-B1D2-4799-8754-6B8C11DD6F84}" type="parTrans" cxnId="{8ECE399D-4EDC-42AD-AB49-63759C76A2B2}">
      <dgm:prSet/>
      <dgm:spPr/>
      <dgm:t>
        <a:bodyPr/>
        <a:lstStyle/>
        <a:p>
          <a:endParaRPr lang="en-US"/>
        </a:p>
      </dgm:t>
    </dgm:pt>
    <dgm:pt modelId="{9E2751CF-B042-4A82-AC64-5188496115B9}" type="sibTrans" cxnId="{8ECE399D-4EDC-42AD-AB49-63759C76A2B2}">
      <dgm:prSet/>
      <dgm:spPr/>
      <dgm:t>
        <a:bodyPr/>
        <a:lstStyle/>
        <a:p>
          <a:endParaRPr lang="en-US"/>
        </a:p>
      </dgm:t>
    </dgm:pt>
    <dgm:pt modelId="{E7101329-ED2E-42DC-BF78-7F46805A9E9F}" type="pres">
      <dgm:prSet presAssocID="{72EA8E6B-6E65-4CCC-ACC4-E696265F621A}" presName="root" presStyleCnt="0">
        <dgm:presLayoutVars>
          <dgm:dir/>
          <dgm:resizeHandles val="exact"/>
        </dgm:presLayoutVars>
      </dgm:prSet>
      <dgm:spPr/>
    </dgm:pt>
    <dgm:pt modelId="{587569BD-1549-465D-B149-409237B65CAB}" type="pres">
      <dgm:prSet presAssocID="{B4C856E9-4A54-44E9-AEF6-30ABEAB6F5A9}" presName="compNode" presStyleCnt="0"/>
      <dgm:spPr/>
    </dgm:pt>
    <dgm:pt modelId="{494FCE50-8EE9-45E9-83E7-913C4D98B1E8}" type="pres">
      <dgm:prSet presAssocID="{B4C856E9-4A54-44E9-AEF6-30ABEAB6F5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ée de bureau avec un remplissage uni"/>
        </a:ext>
      </dgm:extLst>
    </dgm:pt>
    <dgm:pt modelId="{035E8A69-9F67-4902-9F7E-9C1164D9ABB5}" type="pres">
      <dgm:prSet presAssocID="{B4C856E9-4A54-44E9-AEF6-30ABEAB6F5A9}" presName="spaceRect" presStyleCnt="0"/>
      <dgm:spPr/>
    </dgm:pt>
    <dgm:pt modelId="{00C2A87A-07B8-4D46-BDAE-C33045F20724}" type="pres">
      <dgm:prSet presAssocID="{B4C856E9-4A54-44E9-AEF6-30ABEAB6F5A9}" presName="textRect" presStyleLbl="revTx" presStyleIdx="0" presStyleCnt="3">
        <dgm:presLayoutVars>
          <dgm:chMax val="1"/>
          <dgm:chPref val="1"/>
        </dgm:presLayoutVars>
      </dgm:prSet>
      <dgm:spPr/>
    </dgm:pt>
    <dgm:pt modelId="{F43C7F71-0B4F-453F-AA3B-6EEC94D200BD}" type="pres">
      <dgm:prSet presAssocID="{3D81ADB5-0AA2-4C0A-B0CB-ED8127445ED2}" presName="sibTrans" presStyleCnt="0"/>
      <dgm:spPr/>
    </dgm:pt>
    <dgm:pt modelId="{9B4D374F-A28B-41BD-92C8-C3C13955E40D}" type="pres">
      <dgm:prSet presAssocID="{98B2A292-CA15-4499-950C-9D3A2EA9B317}" presName="compNode" presStyleCnt="0"/>
      <dgm:spPr/>
    </dgm:pt>
    <dgm:pt modelId="{5D952065-963E-4CD6-B084-90E4B326D30F}" type="pres">
      <dgm:prSet presAssocID="{98B2A292-CA15-4499-950C-9D3A2EA9B3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éthoscope"/>
        </a:ext>
      </dgm:extLst>
    </dgm:pt>
    <dgm:pt modelId="{21DCE649-06A5-4B79-AA40-9FA58A918F53}" type="pres">
      <dgm:prSet presAssocID="{98B2A292-CA15-4499-950C-9D3A2EA9B317}" presName="spaceRect" presStyleCnt="0"/>
      <dgm:spPr/>
    </dgm:pt>
    <dgm:pt modelId="{8BA34633-93B9-49DC-9FF5-2F56E1A1F982}" type="pres">
      <dgm:prSet presAssocID="{98B2A292-CA15-4499-950C-9D3A2EA9B317}" presName="textRect" presStyleLbl="revTx" presStyleIdx="1" presStyleCnt="3">
        <dgm:presLayoutVars>
          <dgm:chMax val="1"/>
          <dgm:chPref val="1"/>
        </dgm:presLayoutVars>
      </dgm:prSet>
      <dgm:spPr/>
    </dgm:pt>
    <dgm:pt modelId="{DB363CA1-8EC5-40B0-8E44-32CDC364E4D5}" type="pres">
      <dgm:prSet presAssocID="{5F729B45-5F3E-4923-80A5-C55A5D02E6F7}" presName="sibTrans" presStyleCnt="0"/>
      <dgm:spPr/>
    </dgm:pt>
    <dgm:pt modelId="{AF9E6BE6-4EA3-4DD1-B219-B8B6D8BD2B2F}" type="pres">
      <dgm:prSet presAssocID="{2FE0F014-2384-4DA1-8824-1B98C6BE0466}" presName="compNode" presStyleCnt="0"/>
      <dgm:spPr/>
    </dgm:pt>
    <dgm:pt modelId="{2854B3A1-1DA6-47CE-B357-359616DDA20B}" type="pres">
      <dgm:prSet presAssocID="{2FE0F014-2384-4DA1-8824-1B98C6BE04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 avec un remplissage uni"/>
        </a:ext>
      </dgm:extLst>
    </dgm:pt>
    <dgm:pt modelId="{2CAFB37F-BD9F-475E-94AC-430CC2B456FF}" type="pres">
      <dgm:prSet presAssocID="{2FE0F014-2384-4DA1-8824-1B98C6BE0466}" presName="spaceRect" presStyleCnt="0"/>
      <dgm:spPr/>
    </dgm:pt>
    <dgm:pt modelId="{A4CB0C82-CAD4-4C71-AEE9-E36276893935}" type="pres">
      <dgm:prSet presAssocID="{2FE0F014-2384-4DA1-8824-1B98C6BE04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AE8708-6CB8-4274-B0A2-214A5117B0B9}" type="presOf" srcId="{98B2A292-CA15-4499-950C-9D3A2EA9B317}" destId="{8BA34633-93B9-49DC-9FF5-2F56E1A1F982}" srcOrd="0" destOrd="0" presId="urn:microsoft.com/office/officeart/2018/2/layout/IconLabelList"/>
    <dgm:cxn modelId="{9CE46C85-AA0E-4B0A-87D5-C2DB740C0B91}" type="presOf" srcId="{72EA8E6B-6E65-4CCC-ACC4-E696265F621A}" destId="{E7101329-ED2E-42DC-BF78-7F46805A9E9F}" srcOrd="0" destOrd="0" presId="urn:microsoft.com/office/officeart/2018/2/layout/IconLabelList"/>
    <dgm:cxn modelId="{A0506A9C-AE61-458D-983C-DFDB82814764}" srcId="{72EA8E6B-6E65-4CCC-ACC4-E696265F621A}" destId="{98B2A292-CA15-4499-950C-9D3A2EA9B317}" srcOrd="1" destOrd="0" parTransId="{8982B16F-23AD-4BCA-A74C-A7EFC45DD0EB}" sibTransId="{5F729B45-5F3E-4923-80A5-C55A5D02E6F7}"/>
    <dgm:cxn modelId="{8ECE399D-4EDC-42AD-AB49-63759C76A2B2}" srcId="{72EA8E6B-6E65-4CCC-ACC4-E696265F621A}" destId="{2FE0F014-2384-4DA1-8824-1B98C6BE0466}" srcOrd="2" destOrd="0" parTransId="{44C1F0D6-B1D2-4799-8754-6B8C11DD6F84}" sibTransId="{9E2751CF-B042-4A82-AC64-5188496115B9}"/>
    <dgm:cxn modelId="{78D1B89D-879F-4760-9E46-AA5F29E25F88}" type="presOf" srcId="{2FE0F014-2384-4DA1-8824-1B98C6BE0466}" destId="{A4CB0C82-CAD4-4C71-AEE9-E36276893935}" srcOrd="0" destOrd="0" presId="urn:microsoft.com/office/officeart/2018/2/layout/IconLabelList"/>
    <dgm:cxn modelId="{419403DA-8DD5-442D-BBD1-87A360C54CF7}" srcId="{72EA8E6B-6E65-4CCC-ACC4-E696265F621A}" destId="{B4C856E9-4A54-44E9-AEF6-30ABEAB6F5A9}" srcOrd="0" destOrd="0" parTransId="{C920FC14-4C7F-4576-8F09-B0158B477CC0}" sibTransId="{3D81ADB5-0AA2-4C0A-B0CB-ED8127445ED2}"/>
    <dgm:cxn modelId="{70FCDEF3-E744-4105-A29D-964560FD4150}" type="presOf" srcId="{B4C856E9-4A54-44E9-AEF6-30ABEAB6F5A9}" destId="{00C2A87A-07B8-4D46-BDAE-C33045F20724}" srcOrd="0" destOrd="0" presId="urn:microsoft.com/office/officeart/2018/2/layout/IconLabelList"/>
    <dgm:cxn modelId="{5634C40E-E9C9-45E7-ACD5-497B0F5A6691}" type="presParOf" srcId="{E7101329-ED2E-42DC-BF78-7F46805A9E9F}" destId="{587569BD-1549-465D-B149-409237B65CAB}" srcOrd="0" destOrd="0" presId="urn:microsoft.com/office/officeart/2018/2/layout/IconLabelList"/>
    <dgm:cxn modelId="{C1F7D56C-A4EE-48CF-858A-B35BC00731FB}" type="presParOf" srcId="{587569BD-1549-465D-B149-409237B65CAB}" destId="{494FCE50-8EE9-45E9-83E7-913C4D98B1E8}" srcOrd="0" destOrd="0" presId="urn:microsoft.com/office/officeart/2018/2/layout/IconLabelList"/>
    <dgm:cxn modelId="{C822A6C0-010D-46F8-B996-F82F3BD9ED7F}" type="presParOf" srcId="{587569BD-1549-465D-B149-409237B65CAB}" destId="{035E8A69-9F67-4902-9F7E-9C1164D9ABB5}" srcOrd="1" destOrd="0" presId="urn:microsoft.com/office/officeart/2018/2/layout/IconLabelList"/>
    <dgm:cxn modelId="{0854D4C3-4CE9-4A36-BC1C-CE32820314FD}" type="presParOf" srcId="{587569BD-1549-465D-B149-409237B65CAB}" destId="{00C2A87A-07B8-4D46-BDAE-C33045F20724}" srcOrd="2" destOrd="0" presId="urn:microsoft.com/office/officeart/2018/2/layout/IconLabelList"/>
    <dgm:cxn modelId="{68D32296-B739-470A-BC16-AA78498FE1EF}" type="presParOf" srcId="{E7101329-ED2E-42DC-BF78-7F46805A9E9F}" destId="{F43C7F71-0B4F-453F-AA3B-6EEC94D200BD}" srcOrd="1" destOrd="0" presId="urn:microsoft.com/office/officeart/2018/2/layout/IconLabelList"/>
    <dgm:cxn modelId="{366F9545-AA7F-40D7-A571-B5AD32D1F5A5}" type="presParOf" srcId="{E7101329-ED2E-42DC-BF78-7F46805A9E9F}" destId="{9B4D374F-A28B-41BD-92C8-C3C13955E40D}" srcOrd="2" destOrd="0" presId="urn:microsoft.com/office/officeart/2018/2/layout/IconLabelList"/>
    <dgm:cxn modelId="{EE68F716-4AA2-4864-ABC9-82D9466AFCE5}" type="presParOf" srcId="{9B4D374F-A28B-41BD-92C8-C3C13955E40D}" destId="{5D952065-963E-4CD6-B084-90E4B326D30F}" srcOrd="0" destOrd="0" presId="urn:microsoft.com/office/officeart/2018/2/layout/IconLabelList"/>
    <dgm:cxn modelId="{6319A2A4-6C42-4A29-9545-60EF35A802F3}" type="presParOf" srcId="{9B4D374F-A28B-41BD-92C8-C3C13955E40D}" destId="{21DCE649-06A5-4B79-AA40-9FA58A918F53}" srcOrd="1" destOrd="0" presId="urn:microsoft.com/office/officeart/2018/2/layout/IconLabelList"/>
    <dgm:cxn modelId="{D9418D72-55D9-46DC-A8C7-B7191C671E91}" type="presParOf" srcId="{9B4D374F-A28B-41BD-92C8-C3C13955E40D}" destId="{8BA34633-93B9-49DC-9FF5-2F56E1A1F982}" srcOrd="2" destOrd="0" presId="urn:microsoft.com/office/officeart/2018/2/layout/IconLabelList"/>
    <dgm:cxn modelId="{8C1145AA-B28C-44BA-ABBC-B58D666D67B3}" type="presParOf" srcId="{E7101329-ED2E-42DC-BF78-7F46805A9E9F}" destId="{DB363CA1-8EC5-40B0-8E44-32CDC364E4D5}" srcOrd="3" destOrd="0" presId="urn:microsoft.com/office/officeart/2018/2/layout/IconLabelList"/>
    <dgm:cxn modelId="{923856AC-C484-46FA-8C2D-F8D871E7CF52}" type="presParOf" srcId="{E7101329-ED2E-42DC-BF78-7F46805A9E9F}" destId="{AF9E6BE6-4EA3-4DD1-B219-B8B6D8BD2B2F}" srcOrd="4" destOrd="0" presId="urn:microsoft.com/office/officeart/2018/2/layout/IconLabelList"/>
    <dgm:cxn modelId="{D8C0E65B-8AF8-41F9-A295-F3F7D60ED252}" type="presParOf" srcId="{AF9E6BE6-4EA3-4DD1-B219-B8B6D8BD2B2F}" destId="{2854B3A1-1DA6-47CE-B357-359616DDA20B}" srcOrd="0" destOrd="0" presId="urn:microsoft.com/office/officeart/2018/2/layout/IconLabelList"/>
    <dgm:cxn modelId="{0778B47C-6E68-442A-BEC5-9B8A4A4F15B2}" type="presParOf" srcId="{AF9E6BE6-4EA3-4DD1-B219-B8B6D8BD2B2F}" destId="{2CAFB37F-BD9F-475E-94AC-430CC2B456FF}" srcOrd="1" destOrd="0" presId="urn:microsoft.com/office/officeart/2018/2/layout/IconLabelList"/>
    <dgm:cxn modelId="{509E532E-2A24-4A6A-A332-2910519D8B9B}" type="presParOf" srcId="{AF9E6BE6-4EA3-4DD1-B219-B8B6D8BD2B2F}" destId="{A4CB0C82-CAD4-4C71-AEE9-E362768939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93921-29BB-4F91-B2FD-2363E02729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3D4061-C97B-4D09-B7BB-83C4F59EF4EE}">
      <dgm:prSet/>
      <dgm:spPr/>
      <dgm:t>
        <a:bodyPr/>
        <a:lstStyle/>
        <a:p>
          <a:r>
            <a:rPr lang="en-GB"/>
            <a:t>Fire exercise</a:t>
          </a:r>
          <a:endParaRPr lang="en-US"/>
        </a:p>
      </dgm:t>
    </dgm:pt>
    <dgm:pt modelId="{7AC50022-C38D-4155-B0C3-4D7EF7517AC9}" type="parTrans" cxnId="{3D258139-73F4-4EE4-A6A9-2687007D6092}">
      <dgm:prSet/>
      <dgm:spPr/>
      <dgm:t>
        <a:bodyPr/>
        <a:lstStyle/>
        <a:p>
          <a:endParaRPr lang="en-US"/>
        </a:p>
      </dgm:t>
    </dgm:pt>
    <dgm:pt modelId="{DCC6EF29-BD2E-40B5-BA77-1E540B5C9EDD}" type="sibTrans" cxnId="{3D258139-73F4-4EE4-A6A9-2687007D6092}">
      <dgm:prSet/>
      <dgm:spPr/>
      <dgm:t>
        <a:bodyPr/>
        <a:lstStyle/>
        <a:p>
          <a:endParaRPr lang="en-US"/>
        </a:p>
      </dgm:t>
    </dgm:pt>
    <dgm:pt modelId="{41E9FE98-2BD5-462D-A28A-59A366DB62FC}">
      <dgm:prSet/>
      <dgm:spPr/>
      <dgm:t>
        <a:bodyPr/>
        <a:lstStyle/>
        <a:p>
          <a:r>
            <a:rPr lang="en-GB"/>
            <a:t>Adapted to the building </a:t>
          </a:r>
          <a:endParaRPr lang="en-US"/>
        </a:p>
      </dgm:t>
    </dgm:pt>
    <dgm:pt modelId="{10029F5E-06C8-4B94-8905-C6B8B653C8BF}" type="parTrans" cxnId="{78A24D14-FCB6-4D15-911C-3FACBBBDBD4E}">
      <dgm:prSet/>
      <dgm:spPr/>
      <dgm:t>
        <a:bodyPr/>
        <a:lstStyle/>
        <a:p>
          <a:endParaRPr lang="en-US"/>
        </a:p>
      </dgm:t>
    </dgm:pt>
    <dgm:pt modelId="{EA8E00B9-5450-4C89-AAD9-DC3AEA4976A5}" type="sibTrans" cxnId="{78A24D14-FCB6-4D15-911C-3FACBBBDBD4E}">
      <dgm:prSet/>
      <dgm:spPr/>
      <dgm:t>
        <a:bodyPr/>
        <a:lstStyle/>
        <a:p>
          <a:endParaRPr lang="en-US"/>
        </a:p>
      </dgm:t>
    </dgm:pt>
    <dgm:pt modelId="{D9FB2850-A5A3-4AA4-9746-86BF9B8FD9A6}" type="pres">
      <dgm:prSet presAssocID="{04993921-29BB-4F91-B2FD-2363E0272982}" presName="root" presStyleCnt="0">
        <dgm:presLayoutVars>
          <dgm:dir/>
          <dgm:resizeHandles val="exact"/>
        </dgm:presLayoutVars>
      </dgm:prSet>
      <dgm:spPr/>
    </dgm:pt>
    <dgm:pt modelId="{CAA99091-3AA4-4BAA-AC98-ADF91AA3D77B}" type="pres">
      <dgm:prSet presAssocID="{9D3D4061-C97B-4D09-B7BB-83C4F59EF4EE}" presName="compNode" presStyleCnt="0"/>
      <dgm:spPr/>
    </dgm:pt>
    <dgm:pt modelId="{93D4826B-18CA-4E92-8D50-996CE4A08770}" type="pres">
      <dgm:prSet presAssocID="{9D3D4061-C97B-4D09-B7BB-83C4F59EF4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u de camp"/>
        </a:ext>
      </dgm:extLst>
    </dgm:pt>
    <dgm:pt modelId="{3B0D4841-756C-4042-A110-893D742D3646}" type="pres">
      <dgm:prSet presAssocID="{9D3D4061-C97B-4D09-B7BB-83C4F59EF4EE}" presName="spaceRect" presStyleCnt="0"/>
      <dgm:spPr/>
    </dgm:pt>
    <dgm:pt modelId="{B2109341-14AD-4E45-9873-92F4E0063292}" type="pres">
      <dgm:prSet presAssocID="{9D3D4061-C97B-4D09-B7BB-83C4F59EF4EE}" presName="textRect" presStyleLbl="revTx" presStyleIdx="0" presStyleCnt="2">
        <dgm:presLayoutVars>
          <dgm:chMax val="1"/>
          <dgm:chPref val="1"/>
        </dgm:presLayoutVars>
      </dgm:prSet>
      <dgm:spPr/>
    </dgm:pt>
    <dgm:pt modelId="{FDEE6A42-7E4D-4267-8D21-42B16F6C3582}" type="pres">
      <dgm:prSet presAssocID="{DCC6EF29-BD2E-40B5-BA77-1E540B5C9EDD}" presName="sibTrans" presStyleCnt="0"/>
      <dgm:spPr/>
    </dgm:pt>
    <dgm:pt modelId="{AE82BAD4-BD61-40FB-97A0-936891AEECC8}" type="pres">
      <dgm:prSet presAssocID="{41E9FE98-2BD5-462D-A28A-59A366DB62FC}" presName="compNode" presStyleCnt="0"/>
      <dgm:spPr/>
    </dgm:pt>
    <dgm:pt modelId="{68C67583-17EE-4C7C-9352-02A38D601541}" type="pres">
      <dgm:prSet presAssocID="{41E9FE98-2BD5-462D-A28A-59A366DB62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5769F382-3AFA-4641-9BB7-F3A9446ADC5E}" type="pres">
      <dgm:prSet presAssocID="{41E9FE98-2BD5-462D-A28A-59A366DB62FC}" presName="spaceRect" presStyleCnt="0"/>
      <dgm:spPr/>
    </dgm:pt>
    <dgm:pt modelId="{ECA546AF-24EE-4E7B-BA37-2E3EABBAE010}" type="pres">
      <dgm:prSet presAssocID="{41E9FE98-2BD5-462D-A28A-59A366DB62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10E902-DE5B-4B1A-A2C3-3DF36F0D15B8}" type="presOf" srcId="{04993921-29BB-4F91-B2FD-2363E0272982}" destId="{D9FB2850-A5A3-4AA4-9746-86BF9B8FD9A6}" srcOrd="0" destOrd="0" presId="urn:microsoft.com/office/officeart/2018/2/layout/IconLabelList"/>
    <dgm:cxn modelId="{78A24D14-FCB6-4D15-911C-3FACBBBDBD4E}" srcId="{04993921-29BB-4F91-B2FD-2363E0272982}" destId="{41E9FE98-2BD5-462D-A28A-59A366DB62FC}" srcOrd="1" destOrd="0" parTransId="{10029F5E-06C8-4B94-8905-C6B8B653C8BF}" sibTransId="{EA8E00B9-5450-4C89-AAD9-DC3AEA4976A5}"/>
    <dgm:cxn modelId="{3D258139-73F4-4EE4-A6A9-2687007D6092}" srcId="{04993921-29BB-4F91-B2FD-2363E0272982}" destId="{9D3D4061-C97B-4D09-B7BB-83C4F59EF4EE}" srcOrd="0" destOrd="0" parTransId="{7AC50022-C38D-4155-B0C3-4D7EF7517AC9}" sibTransId="{DCC6EF29-BD2E-40B5-BA77-1E540B5C9EDD}"/>
    <dgm:cxn modelId="{820EFB3E-496F-48D4-BE1F-A4D894EBE311}" type="presOf" srcId="{41E9FE98-2BD5-462D-A28A-59A366DB62FC}" destId="{ECA546AF-24EE-4E7B-BA37-2E3EABBAE010}" srcOrd="0" destOrd="0" presId="urn:microsoft.com/office/officeart/2018/2/layout/IconLabelList"/>
    <dgm:cxn modelId="{7BF2CBDB-95E5-43D8-BF71-5E3061B51142}" type="presOf" srcId="{9D3D4061-C97B-4D09-B7BB-83C4F59EF4EE}" destId="{B2109341-14AD-4E45-9873-92F4E0063292}" srcOrd="0" destOrd="0" presId="urn:microsoft.com/office/officeart/2018/2/layout/IconLabelList"/>
    <dgm:cxn modelId="{754F5EA0-AA4E-4E8E-A401-8C5A368817DA}" type="presParOf" srcId="{D9FB2850-A5A3-4AA4-9746-86BF9B8FD9A6}" destId="{CAA99091-3AA4-4BAA-AC98-ADF91AA3D77B}" srcOrd="0" destOrd="0" presId="urn:microsoft.com/office/officeart/2018/2/layout/IconLabelList"/>
    <dgm:cxn modelId="{10AD559C-37E2-4E5B-A696-7455D312B6DC}" type="presParOf" srcId="{CAA99091-3AA4-4BAA-AC98-ADF91AA3D77B}" destId="{93D4826B-18CA-4E92-8D50-996CE4A08770}" srcOrd="0" destOrd="0" presId="urn:microsoft.com/office/officeart/2018/2/layout/IconLabelList"/>
    <dgm:cxn modelId="{870E873F-42D0-47D5-99A8-D6D9D2936C49}" type="presParOf" srcId="{CAA99091-3AA4-4BAA-AC98-ADF91AA3D77B}" destId="{3B0D4841-756C-4042-A110-893D742D3646}" srcOrd="1" destOrd="0" presId="urn:microsoft.com/office/officeart/2018/2/layout/IconLabelList"/>
    <dgm:cxn modelId="{C1CA6ED4-7C12-422F-8590-EA127F4F7021}" type="presParOf" srcId="{CAA99091-3AA4-4BAA-AC98-ADF91AA3D77B}" destId="{B2109341-14AD-4E45-9873-92F4E0063292}" srcOrd="2" destOrd="0" presId="urn:microsoft.com/office/officeart/2018/2/layout/IconLabelList"/>
    <dgm:cxn modelId="{B27BEE75-2AB1-48E8-845D-FF8CE17FC697}" type="presParOf" srcId="{D9FB2850-A5A3-4AA4-9746-86BF9B8FD9A6}" destId="{FDEE6A42-7E4D-4267-8D21-42B16F6C3582}" srcOrd="1" destOrd="0" presId="urn:microsoft.com/office/officeart/2018/2/layout/IconLabelList"/>
    <dgm:cxn modelId="{A5829EA1-002D-453C-9318-32CC5CBAFCE0}" type="presParOf" srcId="{D9FB2850-A5A3-4AA4-9746-86BF9B8FD9A6}" destId="{AE82BAD4-BD61-40FB-97A0-936891AEECC8}" srcOrd="2" destOrd="0" presId="urn:microsoft.com/office/officeart/2018/2/layout/IconLabelList"/>
    <dgm:cxn modelId="{5CD8E47B-0670-4381-820A-419AB5AB4CE8}" type="presParOf" srcId="{AE82BAD4-BD61-40FB-97A0-936891AEECC8}" destId="{68C67583-17EE-4C7C-9352-02A38D601541}" srcOrd="0" destOrd="0" presId="urn:microsoft.com/office/officeart/2018/2/layout/IconLabelList"/>
    <dgm:cxn modelId="{36944143-EBC8-4B89-8540-A8D0CFB492C6}" type="presParOf" srcId="{AE82BAD4-BD61-40FB-97A0-936891AEECC8}" destId="{5769F382-3AFA-4641-9BB7-F3A9446ADC5E}" srcOrd="1" destOrd="0" presId="urn:microsoft.com/office/officeart/2018/2/layout/IconLabelList"/>
    <dgm:cxn modelId="{6BF4AFA0-92F4-4F36-B454-7C4305745DCD}" type="presParOf" srcId="{AE82BAD4-BD61-40FB-97A0-936891AEECC8}" destId="{ECA546AF-24EE-4E7B-BA37-2E3EABBAE0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5B208-E7EC-4327-B3D4-7B00573937B2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8FBF577-6010-4BDD-A24C-54477094DDC5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b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Safety </a:t>
          </a:r>
          <a:r>
            <a:rPr lang="en-GB" sz="4100" kern="1200" noProof="0" dirty="0"/>
            <a:t>training</a:t>
          </a:r>
        </a:p>
      </dsp:txBody>
      <dsp:txXfrm>
        <a:off x="4621" y="0"/>
        <a:ext cx="3049934" cy="1740535"/>
      </dsp:txXfrm>
    </dsp:sp>
    <dsp:sp modelId="{8362B3AE-C596-4615-BE71-A43DAC89E889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8DDF8E-EBDF-413D-B8F8-8470B89BD32B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noProof="0" dirty="0"/>
            <a:t>Medical check-up</a:t>
          </a:r>
        </a:p>
      </dsp:txBody>
      <dsp:txXfrm>
        <a:off x="3207052" y="2610802"/>
        <a:ext cx="3049934" cy="1740535"/>
      </dsp:txXfrm>
    </dsp:sp>
    <dsp:sp modelId="{84196471-3161-47B0-8649-30B04DBC6BDE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E9DE21-0B34-49B4-A278-67DE8347BA23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b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noProof="0" dirty="0"/>
            <a:t>Real-life exercise</a:t>
          </a:r>
        </a:p>
      </dsp:txBody>
      <dsp:txXfrm>
        <a:off x="6409484" y="0"/>
        <a:ext cx="3049934" cy="1740535"/>
      </dsp:txXfrm>
    </dsp:sp>
    <dsp:sp modelId="{03AEC590-BB29-41A0-B6CD-D88ED0C028D5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E745C-13D5-45EA-8802-FD3021B1780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10D0C-CB36-4F55-A435-0E8F0E88B820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1ADAE-64DF-4A00-8AA2-45FA9D3D42F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cap="none" dirty="0"/>
            <a:t>In group</a:t>
          </a:r>
          <a:endParaRPr lang="en-US" sz="2500" kern="1200" cap="none" dirty="0"/>
        </a:p>
      </dsp:txBody>
      <dsp:txXfrm>
        <a:off x="93445" y="3018902"/>
        <a:ext cx="3206250" cy="720000"/>
      </dsp:txXfrm>
    </dsp:sp>
    <dsp:sp modelId="{51B1C0C6-F3C9-4493-B35D-DA9581DBDC06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010F5-612B-4AD9-8B9C-619CE6F5671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C6C80-1471-40E0-9CAF-491F6BE81C3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cap="none" dirty="0"/>
            <a:t>Half a day</a:t>
          </a:r>
          <a:endParaRPr lang="en-US" sz="2500" kern="1200" cap="none" dirty="0"/>
        </a:p>
      </dsp:txBody>
      <dsp:txXfrm>
        <a:off x="3860789" y="3018902"/>
        <a:ext cx="3206250" cy="720000"/>
      </dsp:txXfrm>
    </dsp:sp>
    <dsp:sp modelId="{9E3700F8-7B22-4CB4-B0B8-0AE56A0774B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49C94-9674-47AF-88AA-6100973D961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D979C-4BA7-4283-BDE7-C14AFE4942A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 cap="none" dirty="0"/>
            <a:t>Adapted to the company</a:t>
          </a:r>
          <a:endParaRPr lang="en-US" sz="2500" kern="1200" cap="none" dirty="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FCE50-8EE9-45E9-83E7-913C4D98B1E8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2A87A-07B8-4D46-BDAE-C33045F2072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Individually</a:t>
          </a:r>
          <a:endParaRPr lang="en-US" sz="2500" kern="1200"/>
        </a:p>
      </dsp:txBody>
      <dsp:txXfrm>
        <a:off x="59990" y="2654049"/>
        <a:ext cx="3226223" cy="720000"/>
      </dsp:txXfrm>
    </dsp:sp>
    <dsp:sp modelId="{5D952065-963E-4CD6-B084-90E4B326D30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34633-93B9-49DC-9FF5-2F56E1A1F98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Medecin + nurse</a:t>
          </a:r>
          <a:endParaRPr lang="en-US" sz="2500" kern="1200"/>
        </a:p>
      </dsp:txBody>
      <dsp:txXfrm>
        <a:off x="3850802" y="2654049"/>
        <a:ext cx="3226223" cy="720000"/>
      </dsp:txXfrm>
    </dsp:sp>
    <dsp:sp modelId="{2854B3A1-1DA6-47CE-B357-359616DDA20B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B0C82-CAD4-4C71-AEE9-E3627689393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Adapted to the missions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4826B-18CA-4E92-8D50-996CE4A0877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9341-14AD-4E45-9873-92F4E0063292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Fire exercise</a:t>
          </a:r>
          <a:endParaRPr lang="en-US" sz="3500" kern="1200"/>
        </a:p>
      </dsp:txBody>
      <dsp:txXfrm>
        <a:off x="765914" y="2943510"/>
        <a:ext cx="4320000" cy="720000"/>
      </dsp:txXfrm>
    </dsp:sp>
    <dsp:sp modelId="{68C67583-17EE-4C7C-9352-02A38D60154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546AF-24EE-4E7B-BA37-2E3EABBAE010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Adapted to the building </a:t>
          </a:r>
          <a:endParaRPr lang="en-US" sz="35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0E2E6-B529-4759-AAB2-E68F4257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0EB8A9-F9FD-4A07-8A24-73ACAAFE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CD5D8-F9AE-411B-9372-9D92A42E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EBFC3C-5910-4C6C-BDEF-220DDE34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53EB2-0366-4EF9-A09A-CEAD43EE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3E2E9-9CB7-4EB5-A29B-D9204269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73950E-425C-4D5B-BD06-CA05DB184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F9F62D-68FE-4F02-A7E0-896FEF9C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ED0306-6EC9-4B51-997A-D8FDE730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B4958-FC9D-49EB-A2DE-526F0357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1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00F63-5285-4BD1-B911-AD11052CB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36E103-242B-4194-92AD-740F65FB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1E880-C481-42C0-BD13-C932B115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DA1590-5CC6-4BD8-B26B-FA2D7154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C441D-F5C6-4349-94FF-D621A9F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92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EC48D-C57F-4C47-8285-8757D35A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B42AD-00FE-4C4C-900F-7D9DF7A5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1D5B37-28C8-4C15-B6D8-77425A41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F36138-7EF1-4760-8063-E7302636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E734D-72F1-46ED-9E59-A3910D21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7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970DA-FDDD-4F3B-A2C3-306C65A1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E9363-848F-4301-AAED-6889654B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D21ED-B784-4412-9399-8F1CE887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CFB3A-DE5A-4234-BD19-B702927B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6EFE3-B79E-432A-A9F2-29CB6A50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5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E27A7-4FBA-4599-8AC0-08D46620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92B23-2A1B-4512-B134-3BCC4E2DE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895F84-C919-476E-88FB-236EACE2B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BA5479-0C0E-4B2E-8570-D5AEB9DD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B4EF4D-DA8D-449E-9FD2-81635F22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052977-5672-439F-A296-3B653084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594A1-A1C4-4CEB-9972-A94F9DD2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69A1A6-A429-4051-A47C-6A6043307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449295-8AD1-45A3-B67C-B1006BF16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6F381C-8548-490C-A297-5C601503D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CC81BF-C825-4078-B145-B44A6F6B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172D6B-9DFB-4466-93A2-911DC955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C2D6D4-0187-4F77-9850-A54633EF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A79DAD-D23E-4E30-B1B4-5A92E00E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16DF5-72D6-4ED4-8DE1-5F93C676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5C71DE-6E3C-440A-8B6D-EC72E869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51072A-BF4B-4DA9-958D-C7273C5F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795C65-FE7F-4351-9B0B-CBBF2F35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0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767C3D-8D1F-4985-87F1-11CF65B6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C3B0FC-97DB-41ED-99C4-8017B19F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FFE8ED-CD06-4FF2-8D4C-E2DC39FE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04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D5582-5B2F-47B7-B2D8-CCE77731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1EF26-5F42-45E0-9E39-E18642CB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1ED614-5F66-4EAC-A2BF-2FDDF9232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C8BD3E-FBCD-4C1B-9E5C-18C7447A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0D862A-A331-41CD-AE1D-D0FE7F04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B42226-F004-4A61-B64A-43DCB7C9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34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704C0-87A2-420F-B6B5-710B4DA4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8FBEC5-B440-4921-B7FB-4CE14B5AA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EFAE8A-5EAA-41A8-818F-70BF51A54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32CCCF-6B64-4835-90C2-79F5689C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4F00C8-10E8-43FB-8F01-D6E49106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C7EBEF-461D-4333-91C6-B2770807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87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948928-16BB-411C-993F-1AF9CB54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EFC63-6C49-42CF-A4B4-3EBFC353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CD385-4112-4E90-9C18-93DC7E948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6D62-1BE7-4FF1-90B7-EC7548D39D7E}" type="datetimeFigureOut">
              <a:rPr lang="fr-FR" smtClean="0"/>
              <a:t>26/09/2021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28175-2AEB-44DC-A010-C2CB17BD0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48D02D-BFF6-43BE-B953-17A0CA7A7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5FFC-CEA4-4392-B0EF-3796AA29E4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7F9568-8D64-41BC-915B-0B61E2316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rgbClr val="FFFFFF"/>
                </a:solidFill>
              </a:rPr>
              <a:t>Measures implemented to </a:t>
            </a:r>
            <a:r>
              <a:rPr lang="en-GB" sz="4800" b="1">
                <a:solidFill>
                  <a:srgbClr val="FFFFFF"/>
                </a:solidFill>
              </a:rPr>
              <a:t>prevent</a:t>
            </a:r>
            <a:r>
              <a:rPr lang="en-GB" sz="4800">
                <a:solidFill>
                  <a:srgbClr val="FFFFFF"/>
                </a:solidFill>
              </a:rPr>
              <a:t> occupational </a:t>
            </a:r>
            <a:r>
              <a:rPr lang="en-GB" sz="4800" b="1">
                <a:solidFill>
                  <a:srgbClr val="FFFFFF"/>
                </a:solidFill>
              </a:rPr>
              <a:t>hazards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EED8AC-DBFD-4AED-B3E5-B6E66FCC0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In Keolis Grand Nancy</a:t>
            </a:r>
          </a:p>
        </p:txBody>
      </p:sp>
    </p:spTree>
    <p:extLst>
      <p:ext uri="{BB962C8B-B14F-4D97-AF65-F5344CB8AC3E}">
        <p14:creationId xmlns:p14="http://schemas.microsoft.com/office/powerpoint/2010/main" val="264588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E12F2E-8091-4646-9755-17704B45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Let start chronologically</a:t>
            </a:r>
          </a:p>
        </p:txBody>
      </p:sp>
      <p:graphicFrame>
        <p:nvGraphicFramePr>
          <p:cNvPr id="12" name="Espace réservé du contenu 3">
            <a:extLst>
              <a:ext uri="{FF2B5EF4-FFF2-40B4-BE49-F238E27FC236}">
                <a16:creationId xmlns:a16="http://schemas.microsoft.com/office/drawing/2014/main" id="{BE6F1640-66C7-4EB2-B65C-FAED4886AE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4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F565ED-0A4F-48DE-B4AD-0580DBD8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Safety training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FC7492E-1BD4-4BF1-A0CD-090AEB4EA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6182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27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646682-D40A-4BD2-AEB1-083045D9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medical check-up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C522A57-BC31-4274-A21C-90B87B4A0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3867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84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E87579-4B6F-4E54-9E99-BD618FEC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real-life exercise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86A5AD2-F95E-4C31-8E37-81E629236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025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4211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Measures implemented to prevent occupational hazards</vt:lpstr>
      <vt:lpstr>Let start chronologically</vt:lpstr>
      <vt:lpstr>Safety training</vt:lpstr>
      <vt:lpstr>medical check-up</vt:lpstr>
      <vt:lpstr>real-life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implemented to prevent occupational hazards</dc:title>
  <dc:creator>Bluem Juliette</dc:creator>
  <cp:lastModifiedBy>Bluem Juliette</cp:lastModifiedBy>
  <cp:revision>2</cp:revision>
  <dcterms:created xsi:type="dcterms:W3CDTF">2021-09-26T16:26:06Z</dcterms:created>
  <dcterms:modified xsi:type="dcterms:W3CDTF">2021-09-27T06:23:40Z</dcterms:modified>
</cp:coreProperties>
</file>