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14"/>
  </p:notesMasterIdLst>
  <p:sldIdLst>
    <p:sldId id="2065548824" r:id="rId3"/>
    <p:sldId id="2065548857" r:id="rId4"/>
    <p:sldId id="2065548867" r:id="rId5"/>
    <p:sldId id="2065548871" r:id="rId6"/>
    <p:sldId id="2065548872" r:id="rId7"/>
    <p:sldId id="2065548868" r:id="rId8"/>
    <p:sldId id="2065548869" r:id="rId9"/>
    <p:sldId id="2065548874" r:id="rId10"/>
    <p:sldId id="2065548873" r:id="rId11"/>
    <p:sldId id="2065548865" r:id="rId12"/>
    <p:sldId id="32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FE54E-B15D-4F4A-938F-78DEE595CB1C}" v="15" dt="2025-01-30T11:46:02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3372" autoAdjust="0"/>
  </p:normalViewPr>
  <p:slideViewPr>
    <p:cSldViewPr snapToGrid="0">
      <p:cViewPr varScale="1">
        <p:scale>
          <a:sx n="90" d="100"/>
          <a:sy n="90" d="100"/>
        </p:scale>
        <p:origin x="1107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chet Mickael" userId="eece66e7-0db2-47b4-aa97-63e6b415348e" providerId="ADAL" clId="{52FFE54E-B15D-4F4A-938F-78DEE595CB1C}"/>
    <pc:docChg chg="undo custSel modSld modMainMaster">
      <pc:chgData name="Guichet Mickael" userId="eece66e7-0db2-47b4-aa97-63e6b415348e" providerId="ADAL" clId="{52FFE54E-B15D-4F4A-938F-78DEE595CB1C}" dt="2025-01-30T11:46:02.423" v="166" actId="1076"/>
      <pc:docMkLst>
        <pc:docMk/>
      </pc:docMkLst>
      <pc:sldChg chg="addSp delSp modSp mod modClrScheme chgLayout">
        <pc:chgData name="Guichet Mickael" userId="eece66e7-0db2-47b4-aa97-63e6b415348e" providerId="ADAL" clId="{52FFE54E-B15D-4F4A-938F-78DEE595CB1C}" dt="2025-01-30T11:46:02.423" v="166" actId="1076"/>
        <pc:sldMkLst>
          <pc:docMk/>
          <pc:sldMk cId="284753451" sldId="2065548857"/>
        </pc:sldMkLst>
        <pc:spChg chg="mod">
          <ac:chgData name="Guichet Mickael" userId="eece66e7-0db2-47b4-aa97-63e6b415348e" providerId="ADAL" clId="{52FFE54E-B15D-4F4A-938F-78DEE595CB1C}" dt="2025-01-30T11:45:38.666" v="160" actId="26606"/>
          <ac:spMkLst>
            <pc:docMk/>
            <pc:sldMk cId="284753451" sldId="2065548857"/>
            <ac:spMk id="2" creationId="{1BF601EF-8708-991F-2C8B-38406DBA5D0F}"/>
          </ac:spMkLst>
        </pc:spChg>
        <pc:spChg chg="del mod">
          <ac:chgData name="Guichet Mickael" userId="eece66e7-0db2-47b4-aa97-63e6b415348e" providerId="ADAL" clId="{52FFE54E-B15D-4F4A-938F-78DEE595CB1C}" dt="2025-01-30T11:45:23.017" v="158" actId="478"/>
          <ac:spMkLst>
            <pc:docMk/>
            <pc:sldMk cId="284753451" sldId="2065548857"/>
            <ac:spMk id="6" creationId="{BC5BC3E2-6196-F291-A030-E3C346EC96C6}"/>
          </ac:spMkLst>
        </pc:spChg>
        <pc:picChg chg="add del mod">
          <ac:chgData name="Guichet Mickael" userId="eece66e7-0db2-47b4-aa97-63e6b415348e" providerId="ADAL" clId="{52FFE54E-B15D-4F4A-938F-78DEE595CB1C}" dt="2025-01-30T11:45:02.631" v="152" actId="478"/>
          <ac:picMkLst>
            <pc:docMk/>
            <pc:sldMk cId="284753451" sldId="2065548857"/>
            <ac:picMk id="1026" creationId="{63098BE8-137F-19E8-8233-B67B1451DC4C}"/>
          </ac:picMkLst>
        </pc:picChg>
        <pc:picChg chg="add mod">
          <ac:chgData name="Guichet Mickael" userId="eece66e7-0db2-47b4-aa97-63e6b415348e" providerId="ADAL" clId="{52FFE54E-B15D-4F4A-938F-78DEE595CB1C}" dt="2025-01-30T11:46:02.423" v="166" actId="1076"/>
          <ac:picMkLst>
            <pc:docMk/>
            <pc:sldMk cId="284753451" sldId="2065548857"/>
            <ac:picMk id="1028" creationId="{07FC1BD8-FC7E-24FE-A3F9-60F724F4CB68}"/>
          </ac:picMkLst>
        </pc:picChg>
      </pc:sldChg>
      <pc:sldChg chg="modSp mod">
        <pc:chgData name="Guichet Mickael" userId="eece66e7-0db2-47b4-aa97-63e6b415348e" providerId="ADAL" clId="{52FFE54E-B15D-4F4A-938F-78DEE595CB1C}" dt="2025-01-30T10:05:54.878" v="66" actId="20577"/>
        <pc:sldMkLst>
          <pc:docMk/>
          <pc:sldMk cId="3377977363" sldId="2065548867"/>
        </pc:sldMkLst>
        <pc:spChg chg="mod">
          <ac:chgData name="Guichet Mickael" userId="eece66e7-0db2-47b4-aa97-63e6b415348e" providerId="ADAL" clId="{52FFE54E-B15D-4F4A-938F-78DEE595CB1C}" dt="2025-01-30T10:05:54.878" v="66" actId="20577"/>
          <ac:spMkLst>
            <pc:docMk/>
            <pc:sldMk cId="3377977363" sldId="2065548867"/>
            <ac:spMk id="4" creationId="{138F8C60-9FF9-051F-D018-A15C40EE014A}"/>
          </ac:spMkLst>
        </pc:spChg>
      </pc:sldChg>
      <pc:sldChg chg="modSp mod">
        <pc:chgData name="Guichet Mickael" userId="eece66e7-0db2-47b4-aa97-63e6b415348e" providerId="ADAL" clId="{52FFE54E-B15D-4F4A-938F-78DEE595CB1C}" dt="2025-01-30T11:14:50.602" v="147" actId="6549"/>
        <pc:sldMkLst>
          <pc:docMk/>
          <pc:sldMk cId="211565573" sldId="2065548871"/>
        </pc:sldMkLst>
        <pc:spChg chg="mod">
          <ac:chgData name="Guichet Mickael" userId="eece66e7-0db2-47b4-aa97-63e6b415348e" providerId="ADAL" clId="{52FFE54E-B15D-4F4A-938F-78DEE595CB1C}" dt="2025-01-30T11:14:50.602" v="147" actId="6549"/>
          <ac:spMkLst>
            <pc:docMk/>
            <pc:sldMk cId="211565573" sldId="2065548871"/>
            <ac:spMk id="7" creationId="{007FDC26-16DF-8A29-799E-782DDE3B1D19}"/>
          </ac:spMkLst>
        </pc:spChg>
        <pc:spChg chg="mod">
          <ac:chgData name="Guichet Mickael" userId="eece66e7-0db2-47b4-aa97-63e6b415348e" providerId="ADAL" clId="{52FFE54E-B15D-4F4A-938F-78DEE595CB1C}" dt="2025-01-30T09:40:08.515" v="25" actId="20577"/>
          <ac:spMkLst>
            <pc:docMk/>
            <pc:sldMk cId="211565573" sldId="2065548871"/>
            <ac:spMk id="8" creationId="{9188EFB7-9155-E486-E79C-567840746742}"/>
          </ac:spMkLst>
        </pc:spChg>
      </pc:sldChg>
      <pc:sldChg chg="modSp mod">
        <pc:chgData name="Guichet Mickael" userId="eece66e7-0db2-47b4-aa97-63e6b415348e" providerId="ADAL" clId="{52FFE54E-B15D-4F4A-938F-78DEE595CB1C}" dt="2025-01-30T10:35:21.727" v="69" actId="20577"/>
        <pc:sldMkLst>
          <pc:docMk/>
          <pc:sldMk cId="3400293599" sldId="2065548872"/>
        </pc:sldMkLst>
        <pc:spChg chg="mod">
          <ac:chgData name="Guichet Mickael" userId="eece66e7-0db2-47b4-aa97-63e6b415348e" providerId="ADAL" clId="{52FFE54E-B15D-4F4A-938F-78DEE595CB1C}" dt="2025-01-30T10:35:21.727" v="69" actId="20577"/>
          <ac:spMkLst>
            <pc:docMk/>
            <pc:sldMk cId="3400293599" sldId="2065548872"/>
            <ac:spMk id="3" creationId="{222D1624-D3CB-F6AA-375E-985692FF2D5B}"/>
          </ac:spMkLst>
        </pc:spChg>
      </pc:sldChg>
      <pc:sldMasterChg chg="modSp mod">
        <pc:chgData name="Guichet Mickael" userId="eece66e7-0db2-47b4-aa97-63e6b415348e" providerId="ADAL" clId="{52FFE54E-B15D-4F4A-938F-78DEE595CB1C}" dt="2025-01-30T09:27:22.586" v="22" actId="6549"/>
        <pc:sldMasterMkLst>
          <pc:docMk/>
          <pc:sldMasterMk cId="1495992856" sldId="2147483660"/>
        </pc:sldMasterMkLst>
        <pc:spChg chg="mod">
          <ac:chgData name="Guichet Mickael" userId="eece66e7-0db2-47b4-aa97-63e6b415348e" providerId="ADAL" clId="{52FFE54E-B15D-4F4A-938F-78DEE595CB1C}" dt="2025-01-30T09:27:22.586" v="22" actId="6549"/>
          <ac:spMkLst>
            <pc:docMk/>
            <pc:sldMasterMk cId="1495992856" sldId="2147483660"/>
            <ac:spMk id="15" creationId="{3529D51A-2387-CD1F-180E-4539194C1BC6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0A3F7-BCF2-4399-8557-BFE098E8CF7D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A1D91-047A-4FAD-92B2-AB0EB22FA9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85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elinternational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1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1B33BCEB-FE12-10ED-19CA-8E865A682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8B4BE81-6670-985F-25E3-6A7C986094CA}"/>
              </a:ext>
            </a:extLst>
          </p:cNvPr>
          <p:cNvGrpSpPr/>
          <p:nvPr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717CF17-32C1-42D8-E662-A64EDFF53B75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bk object 23">
              <a:extLst>
                <a:ext uri="{FF2B5EF4-FFF2-40B4-BE49-F238E27FC236}">
                  <a16:creationId xmlns:a16="http://schemas.microsoft.com/office/drawing/2014/main" id="{989F9B34-674C-BFDC-871C-09BE3CB5D381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971B47-3A69-FDFE-ACF3-2549AFDC4F3C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F8C93F16-7958-EA36-BB69-8E3E464DC3A3}"/>
              </a:ext>
            </a:extLst>
          </p:cNvPr>
          <p:cNvSpPr txBox="1"/>
          <p:nvPr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339E5-27CE-E2B7-4D45-A17A0BBDC811}"/>
              </a:ext>
            </a:extLst>
          </p:cNvPr>
          <p:cNvSpPr/>
          <p:nvPr userDrawn="1"/>
        </p:nvSpPr>
        <p:spPr>
          <a:xfrm>
            <a:off x="2055948" y="1660328"/>
            <a:ext cx="8390379" cy="3537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04E09B-0812-513A-231C-ABA253382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75954" y="1897076"/>
            <a:ext cx="7762374" cy="3201398"/>
          </a:xfrm>
          <a:noFill/>
        </p:spPr>
        <p:txBody>
          <a:bodyPr numCol="1" anchor="ctr">
            <a:noAutofit/>
          </a:bodyPr>
          <a:lstStyle>
            <a:lvl1pPr marL="342900" indent="-34290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>
                <a:schemeClr val="accent1"/>
              </a:buClr>
              <a:buSzPct val="180000"/>
              <a:buFont typeface="+mj-lt"/>
              <a:buAutoNum type="arabicPeriod"/>
              <a:defRPr sz="1800">
                <a:solidFill>
                  <a:srgbClr val="4D4D4D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+mj-lt"/>
              <a:buAutoNum type="arabicPeriod"/>
              <a:defRPr sz="1600">
                <a:solidFill>
                  <a:srgbClr val="4D4D4D"/>
                </a:solidFill>
              </a:defRPr>
            </a:lvl2pPr>
            <a:lvl3pPr marL="12573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+mj-lt"/>
              <a:buAutoNum type="arabicPeriod"/>
              <a:defRPr sz="1400">
                <a:solidFill>
                  <a:srgbClr val="4D4D4D"/>
                </a:solidFill>
              </a:defRPr>
            </a:lvl3pPr>
            <a:lvl4pPr marL="17145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+mj-lt"/>
              <a:buAutoNum type="arabicPeriod"/>
              <a:defRPr sz="1200">
                <a:solidFill>
                  <a:srgbClr val="4D4D4D"/>
                </a:solidFill>
              </a:defRPr>
            </a:lvl4pPr>
            <a:lvl5pPr marL="21717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pour modifier le texte du contenu de votre présentation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95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vier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AB445689-4283-17BF-46A2-5B4265102B8B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7851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7CDD7C70-516F-FA06-2C81-211F787333CC}"/>
              </a:ext>
            </a:extLst>
          </p:cNvPr>
          <p:cNvSpPr/>
          <p:nvPr/>
        </p:nvSpPr>
        <p:spPr>
          <a:xfrm>
            <a:off x="9644332" y="4372172"/>
            <a:ext cx="2779477" cy="2687832"/>
          </a:xfrm>
          <a:custGeom>
            <a:avLst/>
            <a:gdLst>
              <a:gd name="connsiteX0" fmla="*/ 807353 w 2135107"/>
              <a:gd name="connsiteY0" fmla="*/ 1545246 h 2064708"/>
              <a:gd name="connsiteX1" fmla="*/ 746870 w 2135107"/>
              <a:gd name="connsiteY1" fmla="*/ 1574241 h 2064708"/>
              <a:gd name="connsiteX2" fmla="*/ 675890 w 2135107"/>
              <a:gd name="connsiteY2" fmla="*/ 1595559 h 2064708"/>
              <a:gd name="connsiteX3" fmla="*/ 616152 w 2135107"/>
              <a:gd name="connsiteY3" fmla="*/ 1602383 h 2064708"/>
              <a:gd name="connsiteX4" fmla="*/ 849788 w 2135107"/>
              <a:gd name="connsiteY4" fmla="*/ 1938152 h 2064708"/>
              <a:gd name="connsiteX5" fmla="*/ 906325 w 2135107"/>
              <a:gd name="connsiteY5" fmla="*/ 1882916 h 2064708"/>
              <a:gd name="connsiteX6" fmla="*/ 1846787 w 2135107"/>
              <a:gd name="connsiteY6" fmla="*/ 1455158 h 2064708"/>
              <a:gd name="connsiteX7" fmla="*/ 1812203 w 2135107"/>
              <a:gd name="connsiteY7" fmla="*/ 1467342 h 2064708"/>
              <a:gd name="connsiteX8" fmla="*/ 1794147 w 2135107"/>
              <a:gd name="connsiteY8" fmla="*/ 1484957 h 2064708"/>
              <a:gd name="connsiteX9" fmla="*/ 1808166 w 2135107"/>
              <a:gd name="connsiteY9" fmla="*/ 1603068 h 2064708"/>
              <a:gd name="connsiteX10" fmla="*/ 1878812 w 2135107"/>
              <a:gd name="connsiteY10" fmla="*/ 1532326 h 2064708"/>
              <a:gd name="connsiteX11" fmla="*/ 1878812 w 2135107"/>
              <a:gd name="connsiteY11" fmla="*/ 1467342 h 2064708"/>
              <a:gd name="connsiteX12" fmla="*/ 1846787 w 2135107"/>
              <a:gd name="connsiteY12" fmla="*/ 1455158 h 2064708"/>
              <a:gd name="connsiteX13" fmla="*/ 646875 w 2135107"/>
              <a:gd name="connsiteY13" fmla="*/ 1405769 h 2064708"/>
              <a:gd name="connsiteX14" fmla="*/ 633553 w 2135107"/>
              <a:gd name="connsiteY14" fmla="*/ 1412268 h 2064708"/>
              <a:gd name="connsiteX15" fmla="*/ 443800 w 2135107"/>
              <a:gd name="connsiteY15" fmla="*/ 1597310 h 2064708"/>
              <a:gd name="connsiteX16" fmla="*/ 437139 w 2135107"/>
              <a:gd name="connsiteY16" fmla="*/ 1610307 h 2064708"/>
              <a:gd name="connsiteX17" fmla="*/ 443800 w 2135107"/>
              <a:gd name="connsiteY17" fmla="*/ 1623304 h 2064708"/>
              <a:gd name="connsiteX18" fmla="*/ 470443 w 2135107"/>
              <a:gd name="connsiteY18" fmla="*/ 1626553 h 2064708"/>
              <a:gd name="connsiteX19" fmla="*/ 542405 w 2135107"/>
              <a:gd name="connsiteY19" fmla="*/ 1556407 h 2064708"/>
              <a:gd name="connsiteX20" fmla="*/ 543388 w 2135107"/>
              <a:gd name="connsiteY20" fmla="*/ 1555071 h 2064708"/>
              <a:gd name="connsiteX21" fmla="*/ 543869 w 2135107"/>
              <a:gd name="connsiteY21" fmla="*/ 1554980 h 2064708"/>
              <a:gd name="connsiteX22" fmla="*/ 663609 w 2135107"/>
              <a:gd name="connsiteY22" fmla="*/ 1438261 h 2064708"/>
              <a:gd name="connsiteX23" fmla="*/ 670269 w 2135107"/>
              <a:gd name="connsiteY23" fmla="*/ 1425265 h 2064708"/>
              <a:gd name="connsiteX24" fmla="*/ 663609 w 2135107"/>
              <a:gd name="connsiteY24" fmla="*/ 1412268 h 2064708"/>
              <a:gd name="connsiteX25" fmla="*/ 646875 w 2135107"/>
              <a:gd name="connsiteY25" fmla="*/ 1405769 h 2064708"/>
              <a:gd name="connsiteX26" fmla="*/ 197510 w 2135107"/>
              <a:gd name="connsiteY26" fmla="*/ 1194570 h 2064708"/>
              <a:gd name="connsiteX27" fmla="*/ 137562 w 2135107"/>
              <a:gd name="connsiteY27" fmla="*/ 1253056 h 2064708"/>
              <a:gd name="connsiteX28" fmla="*/ 467969 w 2135107"/>
              <a:gd name="connsiteY28" fmla="*/ 1472876 h 2064708"/>
              <a:gd name="connsiteX29" fmla="*/ 473731 w 2135107"/>
              <a:gd name="connsiteY29" fmla="*/ 1467257 h 2064708"/>
              <a:gd name="connsiteX30" fmla="*/ 474043 w 2135107"/>
              <a:gd name="connsiteY30" fmla="*/ 1421788 h 2064708"/>
              <a:gd name="connsiteX31" fmla="*/ 527401 w 2135107"/>
              <a:gd name="connsiteY31" fmla="*/ 1278020 h 2064708"/>
              <a:gd name="connsiteX32" fmla="*/ 532977 w 2135107"/>
              <a:gd name="connsiteY32" fmla="*/ 1269726 h 2064708"/>
              <a:gd name="connsiteX33" fmla="*/ 204171 w 2135107"/>
              <a:gd name="connsiteY33" fmla="*/ 1194570 h 2064708"/>
              <a:gd name="connsiteX34" fmla="*/ 1786778 w 2135107"/>
              <a:gd name="connsiteY34" fmla="*/ 1049332 h 2064708"/>
              <a:gd name="connsiteX35" fmla="*/ 1752255 w 2135107"/>
              <a:gd name="connsiteY35" fmla="*/ 1061516 h 2064708"/>
              <a:gd name="connsiteX36" fmla="*/ 1744756 w 2135107"/>
              <a:gd name="connsiteY36" fmla="*/ 1068832 h 2064708"/>
              <a:gd name="connsiteX37" fmla="*/ 1758577 w 2135107"/>
              <a:gd name="connsiteY37" fmla="*/ 1185272 h 2064708"/>
              <a:gd name="connsiteX38" fmla="*/ 1818864 w 2135107"/>
              <a:gd name="connsiteY38" fmla="*/ 1126500 h 2064708"/>
              <a:gd name="connsiteX39" fmla="*/ 1818864 w 2135107"/>
              <a:gd name="connsiteY39" fmla="*/ 1061516 h 2064708"/>
              <a:gd name="connsiteX40" fmla="*/ 1786778 w 2135107"/>
              <a:gd name="connsiteY40" fmla="*/ 1049332 h 2064708"/>
              <a:gd name="connsiteX41" fmla="*/ 1641241 w 2135107"/>
              <a:gd name="connsiteY41" fmla="*/ 808652 h 2064708"/>
              <a:gd name="connsiteX42" fmla="*/ 1231973 w 2135107"/>
              <a:gd name="connsiteY42" fmla="*/ 1173024 h 2064708"/>
              <a:gd name="connsiteX43" fmla="*/ 1271121 w 2135107"/>
              <a:gd name="connsiteY43" fmla="*/ 1232205 h 2064708"/>
              <a:gd name="connsiteX44" fmla="*/ 1672325 w 2135107"/>
              <a:gd name="connsiteY44" fmla="*/ 1983478 h 2064708"/>
              <a:gd name="connsiteX45" fmla="*/ 1678986 w 2135107"/>
              <a:gd name="connsiteY45" fmla="*/ 1993226 h 2064708"/>
              <a:gd name="connsiteX46" fmla="*/ 1718951 w 2135107"/>
              <a:gd name="connsiteY46" fmla="*/ 1993226 h 2064708"/>
              <a:gd name="connsiteX47" fmla="*/ 1772238 w 2135107"/>
              <a:gd name="connsiteY47" fmla="*/ 1843925 h 2064708"/>
              <a:gd name="connsiteX48" fmla="*/ 1753417 w 2135107"/>
              <a:gd name="connsiteY48" fmla="*/ 1685355 h 2064708"/>
              <a:gd name="connsiteX49" fmla="*/ 1748925 w 2135107"/>
              <a:gd name="connsiteY49" fmla="*/ 1675129 h 2064708"/>
              <a:gd name="connsiteX50" fmla="*/ 1751506 w 2135107"/>
              <a:gd name="connsiteY50" fmla="*/ 1669253 h 2064708"/>
              <a:gd name="connsiteX51" fmla="*/ 1731073 w 2135107"/>
              <a:gd name="connsiteY51" fmla="*/ 1497104 h 2064708"/>
              <a:gd name="connsiteX52" fmla="*/ 1722281 w 2135107"/>
              <a:gd name="connsiteY52" fmla="*/ 1477090 h 2064708"/>
              <a:gd name="connsiteX53" fmla="*/ 1727332 w 2135107"/>
              <a:gd name="connsiteY53" fmla="*/ 1465590 h 2064708"/>
              <a:gd name="connsiteX54" fmla="*/ 1703766 w 2135107"/>
              <a:gd name="connsiteY54" fmla="*/ 1267043 h 2064708"/>
              <a:gd name="connsiteX55" fmla="*/ 1699049 w 2135107"/>
              <a:gd name="connsiteY55" fmla="*/ 1256306 h 2064708"/>
              <a:gd name="connsiteX56" fmla="*/ 1701760 w 2135107"/>
              <a:gd name="connsiteY56" fmla="*/ 1250137 h 2064708"/>
              <a:gd name="connsiteX57" fmla="*/ 1680219 w 2135107"/>
              <a:gd name="connsiteY57" fmla="*/ 1068657 h 2064708"/>
              <a:gd name="connsiteX58" fmla="*/ 1675655 w 2135107"/>
              <a:gd name="connsiteY58" fmla="*/ 1058267 h 2064708"/>
              <a:gd name="connsiteX59" fmla="*/ 1678133 w 2135107"/>
              <a:gd name="connsiteY59" fmla="*/ 1052626 h 2064708"/>
              <a:gd name="connsiteX60" fmla="*/ 185646 w 2135107"/>
              <a:gd name="connsiteY60" fmla="*/ 363434 h 2064708"/>
              <a:gd name="connsiteX61" fmla="*/ 74203 w 2135107"/>
              <a:gd name="connsiteY61" fmla="*/ 412324 h 2064708"/>
              <a:gd name="connsiteX62" fmla="*/ 74203 w 2135107"/>
              <a:gd name="connsiteY62" fmla="*/ 451314 h 2064708"/>
              <a:gd name="connsiteX63" fmla="*/ 84113 w 2135107"/>
              <a:gd name="connsiteY63" fmla="*/ 457813 h 2064708"/>
              <a:gd name="connsiteX64" fmla="*/ 837178 w 2135107"/>
              <a:gd name="connsiteY64" fmla="*/ 843620 h 2064708"/>
              <a:gd name="connsiteX65" fmla="*/ 899160 w 2135107"/>
              <a:gd name="connsiteY65" fmla="*/ 882932 h 2064708"/>
              <a:gd name="connsiteX66" fmla="*/ 1277222 w 2135107"/>
              <a:gd name="connsiteY66" fmla="*/ 491637 h 2064708"/>
              <a:gd name="connsiteX67" fmla="*/ 1039027 w 2135107"/>
              <a:gd name="connsiteY67" fmla="*/ 453322 h 2064708"/>
              <a:gd name="connsiteX68" fmla="*/ 1036455 w 2135107"/>
              <a:gd name="connsiteY68" fmla="*/ 454401 h 2064708"/>
              <a:gd name="connsiteX69" fmla="*/ 1036455 w 2135107"/>
              <a:gd name="connsiteY69" fmla="*/ 454564 h 2064708"/>
              <a:gd name="connsiteX70" fmla="*/ 1029982 w 2135107"/>
              <a:gd name="connsiteY70" fmla="*/ 451867 h 2064708"/>
              <a:gd name="connsiteX71" fmla="*/ 1026545 w 2135107"/>
              <a:gd name="connsiteY71" fmla="*/ 451314 h 2064708"/>
              <a:gd name="connsiteX72" fmla="*/ 836555 w 2135107"/>
              <a:gd name="connsiteY72" fmla="*/ 430457 h 2064708"/>
              <a:gd name="connsiteX73" fmla="*/ 833298 w 2135107"/>
              <a:gd name="connsiteY73" fmla="*/ 431819 h 2064708"/>
              <a:gd name="connsiteX74" fmla="*/ 827722 w 2135107"/>
              <a:gd name="connsiteY74" fmla="*/ 429488 h 2064708"/>
              <a:gd name="connsiteX75" fmla="*/ 604991 w 2135107"/>
              <a:gd name="connsiteY75" fmla="*/ 405037 h 2064708"/>
              <a:gd name="connsiteX76" fmla="*/ 603499 w 2135107"/>
              <a:gd name="connsiteY76" fmla="*/ 405663 h 2064708"/>
              <a:gd name="connsiteX77" fmla="*/ 603499 w 2135107"/>
              <a:gd name="connsiteY77" fmla="*/ 405826 h 2064708"/>
              <a:gd name="connsiteX78" fmla="*/ 600394 w 2135107"/>
              <a:gd name="connsiteY78" fmla="*/ 404532 h 2064708"/>
              <a:gd name="connsiteX79" fmla="*/ 401001 w 2135107"/>
              <a:gd name="connsiteY79" fmla="*/ 382643 h 2064708"/>
              <a:gd name="connsiteX80" fmla="*/ 400342 w 2135107"/>
              <a:gd name="connsiteY80" fmla="*/ 382919 h 2064708"/>
              <a:gd name="connsiteX81" fmla="*/ 399214 w 2135107"/>
              <a:gd name="connsiteY81" fmla="*/ 382447 h 2064708"/>
              <a:gd name="connsiteX82" fmla="*/ 227403 w 2135107"/>
              <a:gd name="connsiteY82" fmla="*/ 363586 h 2064708"/>
              <a:gd name="connsiteX83" fmla="*/ 185646 w 2135107"/>
              <a:gd name="connsiteY83" fmla="*/ 363434 h 2064708"/>
              <a:gd name="connsiteX84" fmla="*/ 1000957 w 2135107"/>
              <a:gd name="connsiteY84" fmla="*/ 302664 h 2064708"/>
              <a:gd name="connsiteX85" fmla="*/ 966435 w 2135107"/>
              <a:gd name="connsiteY85" fmla="*/ 314848 h 2064708"/>
              <a:gd name="connsiteX86" fmla="*/ 905139 w 2135107"/>
              <a:gd name="connsiteY86" fmla="*/ 374693 h 2064708"/>
              <a:gd name="connsiteX87" fmla="*/ 1024448 w 2135107"/>
              <a:gd name="connsiteY87" fmla="*/ 388218 h 2064708"/>
              <a:gd name="connsiteX88" fmla="*/ 1033043 w 2135107"/>
              <a:gd name="connsiteY88" fmla="*/ 379832 h 2064708"/>
              <a:gd name="connsiteX89" fmla="*/ 1033043 w 2135107"/>
              <a:gd name="connsiteY89" fmla="*/ 314848 h 2064708"/>
              <a:gd name="connsiteX90" fmla="*/ 1000957 w 2135107"/>
              <a:gd name="connsiteY90" fmla="*/ 302664 h 2064708"/>
              <a:gd name="connsiteX91" fmla="*/ 580044 w 2135107"/>
              <a:gd name="connsiteY91" fmla="*/ 240929 h 2064708"/>
              <a:gd name="connsiteX92" fmla="*/ 546800 w 2135107"/>
              <a:gd name="connsiteY92" fmla="*/ 253113 h 2064708"/>
              <a:gd name="connsiteX93" fmla="*/ 472409 w 2135107"/>
              <a:gd name="connsiteY93" fmla="*/ 325639 h 2064708"/>
              <a:gd name="connsiteX94" fmla="*/ 591805 w 2135107"/>
              <a:gd name="connsiteY94" fmla="*/ 339174 h 2064708"/>
              <a:gd name="connsiteX95" fmla="*/ 613409 w 2135107"/>
              <a:gd name="connsiteY95" fmla="*/ 318097 h 2064708"/>
              <a:gd name="connsiteX96" fmla="*/ 613409 w 2135107"/>
              <a:gd name="connsiteY96" fmla="*/ 253113 h 2064708"/>
              <a:gd name="connsiteX97" fmla="*/ 580044 w 2135107"/>
              <a:gd name="connsiteY97" fmla="*/ 240929 h 2064708"/>
              <a:gd name="connsiteX98" fmla="*/ 1792383 w 2135107"/>
              <a:gd name="connsiteY98" fmla="*/ 207624 h 2064708"/>
              <a:gd name="connsiteX99" fmla="*/ 1802294 w 2135107"/>
              <a:gd name="connsiteY99" fmla="*/ 207624 h 2064708"/>
              <a:gd name="connsiteX100" fmla="*/ 1925438 w 2135107"/>
              <a:gd name="connsiteY100" fmla="*/ 317935 h 2064708"/>
              <a:gd name="connsiteX101" fmla="*/ 1892134 w 2135107"/>
              <a:gd name="connsiteY101" fmla="*/ 353676 h 2064708"/>
              <a:gd name="connsiteX102" fmla="*/ 1892297 w 2135107"/>
              <a:gd name="connsiteY102" fmla="*/ 353838 h 2064708"/>
              <a:gd name="connsiteX103" fmla="*/ 1858992 w 2135107"/>
              <a:gd name="connsiteY103" fmla="*/ 324595 h 2064708"/>
              <a:gd name="connsiteX104" fmla="*/ 1799044 w 2135107"/>
              <a:gd name="connsiteY104" fmla="*/ 272608 h 2064708"/>
              <a:gd name="connsiteX105" fmla="*/ 1792383 w 2135107"/>
              <a:gd name="connsiteY105" fmla="*/ 272608 h 2064708"/>
              <a:gd name="connsiteX106" fmla="*/ 1759079 w 2135107"/>
              <a:gd name="connsiteY106" fmla="*/ 240116 h 2064708"/>
              <a:gd name="connsiteX107" fmla="*/ 1792383 w 2135107"/>
              <a:gd name="connsiteY107" fmla="*/ 207624 h 2064708"/>
              <a:gd name="connsiteX108" fmla="*/ 1958742 w 2135107"/>
              <a:gd name="connsiteY108" fmla="*/ 71483 h 2064708"/>
              <a:gd name="connsiteX109" fmla="*/ 1632360 w 2135107"/>
              <a:gd name="connsiteY109" fmla="*/ 217534 h 2064708"/>
              <a:gd name="connsiteX110" fmla="*/ 606748 w 2135107"/>
              <a:gd name="connsiteY110" fmla="*/ 1275964 h 2064708"/>
              <a:gd name="connsiteX111" fmla="*/ 554334 w 2135107"/>
              <a:gd name="connsiteY111" fmla="*/ 1366861 h 2064708"/>
              <a:gd name="connsiteX112" fmla="*/ 546211 w 2135107"/>
              <a:gd name="connsiteY112" fmla="*/ 1396577 h 2064708"/>
              <a:gd name="connsiteX113" fmla="*/ 580266 w 2135107"/>
              <a:gd name="connsiteY113" fmla="*/ 1363367 h 2064708"/>
              <a:gd name="connsiteX114" fmla="*/ 703411 w 2135107"/>
              <a:gd name="connsiteY114" fmla="*/ 1363367 h 2064708"/>
              <a:gd name="connsiteX115" fmla="*/ 726806 w 2135107"/>
              <a:gd name="connsiteY115" fmla="*/ 1425102 h 2064708"/>
              <a:gd name="connsiteX116" fmla="*/ 703411 w 2135107"/>
              <a:gd name="connsiteY116" fmla="*/ 1486837 h 2064708"/>
              <a:gd name="connsiteX117" fmla="*/ 656622 w 2135107"/>
              <a:gd name="connsiteY117" fmla="*/ 1532464 h 2064708"/>
              <a:gd name="connsiteX118" fmla="*/ 687830 w 2135107"/>
              <a:gd name="connsiteY118" fmla="*/ 1525615 h 2064708"/>
              <a:gd name="connsiteX119" fmla="*/ 783778 w 2135107"/>
              <a:gd name="connsiteY119" fmla="*/ 1483252 h 2064708"/>
              <a:gd name="connsiteX120" fmla="*/ 795803 w 2135107"/>
              <a:gd name="connsiteY120" fmla="*/ 1473816 h 2064708"/>
              <a:gd name="connsiteX121" fmla="*/ 795994 w 2135107"/>
              <a:gd name="connsiteY121" fmla="*/ 1472216 h 2064708"/>
              <a:gd name="connsiteX122" fmla="*/ 806913 w 2135107"/>
              <a:gd name="connsiteY122" fmla="*/ 1464362 h 2064708"/>
              <a:gd name="connsiteX123" fmla="*/ 1164440 w 2135107"/>
              <a:gd name="connsiteY123" fmla="*/ 1146223 h 2064708"/>
              <a:gd name="connsiteX124" fmla="*/ 1169510 w 2135107"/>
              <a:gd name="connsiteY124" fmla="*/ 1139334 h 2064708"/>
              <a:gd name="connsiteX125" fmla="*/ 1172901 w 2135107"/>
              <a:gd name="connsiteY125" fmla="*/ 1138694 h 2064708"/>
              <a:gd name="connsiteX126" fmla="*/ 1908867 w 2135107"/>
              <a:gd name="connsiteY126" fmla="*/ 483807 h 2064708"/>
              <a:gd name="connsiteX127" fmla="*/ 2038673 w 2135107"/>
              <a:gd name="connsiteY127" fmla="*/ 94227 h 2064708"/>
              <a:gd name="connsiteX128" fmla="*/ 1958742 w 2135107"/>
              <a:gd name="connsiteY128" fmla="*/ 71483 h 2064708"/>
              <a:gd name="connsiteX129" fmla="*/ 1962154 w 2135107"/>
              <a:gd name="connsiteY129" fmla="*/ 0 h 2064708"/>
              <a:gd name="connsiteX130" fmla="*/ 1965566 w 2135107"/>
              <a:gd name="connsiteY130" fmla="*/ 0 h 2064708"/>
              <a:gd name="connsiteX131" fmla="*/ 2092122 w 2135107"/>
              <a:gd name="connsiteY131" fmla="*/ 42240 h 2064708"/>
              <a:gd name="connsiteX132" fmla="*/ 1962317 w 2135107"/>
              <a:gd name="connsiteY132" fmla="*/ 522798 h 2064708"/>
              <a:gd name="connsiteX133" fmla="*/ 1698382 w 2135107"/>
              <a:gd name="connsiteY133" fmla="*/ 757780 h 2064708"/>
              <a:gd name="connsiteX134" fmla="*/ 1734720 w 2135107"/>
              <a:gd name="connsiteY134" fmla="*/ 998096 h 2064708"/>
              <a:gd name="connsiteX135" fmla="*/ 1744178 w 2135107"/>
              <a:gd name="connsiteY135" fmla="*/ 992267 h 2064708"/>
              <a:gd name="connsiteX136" fmla="*/ 1786778 w 2135107"/>
              <a:gd name="connsiteY136" fmla="*/ 984347 h 2064708"/>
              <a:gd name="connsiteX137" fmla="*/ 1865490 w 2135107"/>
              <a:gd name="connsiteY137" fmla="*/ 1016027 h 2064708"/>
              <a:gd name="connsiteX138" fmla="*/ 1865490 w 2135107"/>
              <a:gd name="connsiteY138" fmla="*/ 1171826 h 2064708"/>
              <a:gd name="connsiteX139" fmla="*/ 1768234 w 2135107"/>
              <a:gd name="connsiteY139" fmla="*/ 1266637 h 2064708"/>
              <a:gd name="connsiteX140" fmla="*/ 1785220 w 2135107"/>
              <a:gd name="connsiteY140" fmla="*/ 1409746 h 2064708"/>
              <a:gd name="connsiteX141" fmla="*/ 1804126 w 2135107"/>
              <a:gd name="connsiteY141" fmla="*/ 1398093 h 2064708"/>
              <a:gd name="connsiteX142" fmla="*/ 1846726 w 2135107"/>
              <a:gd name="connsiteY142" fmla="*/ 1390173 h 2064708"/>
              <a:gd name="connsiteX143" fmla="*/ 1925438 w 2135107"/>
              <a:gd name="connsiteY143" fmla="*/ 1421853 h 2064708"/>
              <a:gd name="connsiteX144" fmla="*/ 1925438 w 2135107"/>
              <a:gd name="connsiteY144" fmla="*/ 1577652 h 2064708"/>
              <a:gd name="connsiteX145" fmla="*/ 1817927 w 2135107"/>
              <a:gd name="connsiteY145" fmla="*/ 1685309 h 2064708"/>
              <a:gd name="connsiteX146" fmla="*/ 1835597 w 2135107"/>
              <a:gd name="connsiteY146" fmla="*/ 1834177 h 2064708"/>
              <a:gd name="connsiteX147" fmla="*/ 1762328 w 2135107"/>
              <a:gd name="connsiteY147" fmla="*/ 2035466 h 2064708"/>
              <a:gd name="connsiteX148" fmla="*/ 1695719 w 2135107"/>
              <a:gd name="connsiteY148" fmla="*/ 2064708 h 2064708"/>
              <a:gd name="connsiteX149" fmla="*/ 1629110 w 2135107"/>
              <a:gd name="connsiteY149" fmla="*/ 2038715 h 2064708"/>
              <a:gd name="connsiteX150" fmla="*/ 1609128 w 2135107"/>
              <a:gd name="connsiteY150" fmla="*/ 2009472 h 2064708"/>
              <a:gd name="connsiteX151" fmla="*/ 1213319 w 2135107"/>
              <a:gd name="connsiteY151" fmla="*/ 1266728 h 2064708"/>
              <a:gd name="connsiteX152" fmla="*/ 1181395 w 2135107"/>
              <a:gd name="connsiteY152" fmla="*/ 1218054 h 2064708"/>
              <a:gd name="connsiteX153" fmla="*/ 862600 w 2135107"/>
              <a:gd name="connsiteY153" fmla="*/ 1501877 h 2064708"/>
              <a:gd name="connsiteX154" fmla="*/ 969522 w 2135107"/>
              <a:gd name="connsiteY154" fmla="*/ 1866670 h 2064708"/>
              <a:gd name="connsiteX155" fmla="*/ 949539 w 2135107"/>
              <a:gd name="connsiteY155" fmla="*/ 1931654 h 2064708"/>
              <a:gd name="connsiteX156" fmla="*/ 889591 w 2135107"/>
              <a:gd name="connsiteY156" fmla="*/ 1990140 h 2064708"/>
              <a:gd name="connsiteX157" fmla="*/ 849626 w 2135107"/>
              <a:gd name="connsiteY157" fmla="*/ 2006386 h 2064708"/>
              <a:gd name="connsiteX158" fmla="*/ 839878 w 2135107"/>
              <a:gd name="connsiteY158" fmla="*/ 2006386 h 2064708"/>
              <a:gd name="connsiteX159" fmla="*/ 793252 w 2135107"/>
              <a:gd name="connsiteY159" fmla="*/ 1977143 h 2064708"/>
              <a:gd name="connsiteX160" fmla="*/ 554919 w 2135107"/>
              <a:gd name="connsiteY160" fmla="*/ 1631643 h 2064708"/>
              <a:gd name="connsiteX161" fmla="*/ 513658 w 2135107"/>
              <a:gd name="connsiteY161" fmla="*/ 1671879 h 2064708"/>
              <a:gd name="connsiteX162" fmla="*/ 457122 w 2135107"/>
              <a:gd name="connsiteY162" fmla="*/ 1694624 h 2064708"/>
              <a:gd name="connsiteX163" fmla="*/ 393924 w 2135107"/>
              <a:gd name="connsiteY163" fmla="*/ 1668630 h 2064708"/>
              <a:gd name="connsiteX164" fmla="*/ 367281 w 2135107"/>
              <a:gd name="connsiteY164" fmla="*/ 1610144 h 2064708"/>
              <a:gd name="connsiteX165" fmla="*/ 390513 w 2135107"/>
              <a:gd name="connsiteY165" fmla="*/ 1548409 h 2064708"/>
              <a:gd name="connsiteX166" fmla="*/ 419817 w 2135107"/>
              <a:gd name="connsiteY166" fmla="*/ 1519833 h 2064708"/>
              <a:gd name="connsiteX167" fmla="*/ 97435 w 2135107"/>
              <a:gd name="connsiteY167" fmla="*/ 1308293 h 2064708"/>
              <a:gd name="connsiteX168" fmla="*/ 67542 w 2135107"/>
              <a:gd name="connsiteY168" fmla="*/ 1256305 h 2064708"/>
              <a:gd name="connsiteX169" fmla="*/ 87525 w 2135107"/>
              <a:gd name="connsiteY169" fmla="*/ 1204318 h 2064708"/>
              <a:gd name="connsiteX170" fmla="*/ 147472 w 2135107"/>
              <a:gd name="connsiteY170" fmla="*/ 1145832 h 2064708"/>
              <a:gd name="connsiteX171" fmla="*/ 204009 w 2135107"/>
              <a:gd name="connsiteY171" fmla="*/ 1126337 h 2064708"/>
              <a:gd name="connsiteX172" fmla="*/ 210670 w 2135107"/>
              <a:gd name="connsiteY172" fmla="*/ 1126337 h 2064708"/>
              <a:gd name="connsiteX173" fmla="*/ 578766 w 2135107"/>
              <a:gd name="connsiteY173" fmla="*/ 1214542 h 2064708"/>
              <a:gd name="connsiteX174" fmla="*/ 854094 w 2135107"/>
              <a:gd name="connsiteY174" fmla="*/ 929577 h 2064708"/>
              <a:gd name="connsiteX175" fmla="*/ 801875 w 2135107"/>
              <a:gd name="connsiteY175" fmla="*/ 896664 h 2064708"/>
              <a:gd name="connsiteX176" fmla="*/ 57469 w 2135107"/>
              <a:gd name="connsiteY176" fmla="*/ 516136 h 2064708"/>
              <a:gd name="connsiteX177" fmla="*/ 27414 w 2135107"/>
              <a:gd name="connsiteY177" fmla="*/ 496641 h 2064708"/>
              <a:gd name="connsiteX178" fmla="*/ 27414 w 2135107"/>
              <a:gd name="connsiteY178" fmla="*/ 366835 h 2064708"/>
              <a:gd name="connsiteX179" fmla="*/ 30826 w 2135107"/>
              <a:gd name="connsiteY179" fmla="*/ 363586 h 2064708"/>
              <a:gd name="connsiteX180" fmla="*/ 233901 w 2135107"/>
              <a:gd name="connsiteY180" fmla="*/ 298602 h 2064708"/>
              <a:gd name="connsiteX181" fmla="*/ 388841 w 2135107"/>
              <a:gd name="connsiteY181" fmla="*/ 316166 h 2064708"/>
              <a:gd name="connsiteX182" fmla="*/ 500174 w 2135107"/>
              <a:gd name="connsiteY182" fmla="*/ 207624 h 2064708"/>
              <a:gd name="connsiteX183" fmla="*/ 580105 w 2135107"/>
              <a:gd name="connsiteY183" fmla="*/ 178381 h 2064708"/>
              <a:gd name="connsiteX184" fmla="*/ 660035 w 2135107"/>
              <a:gd name="connsiteY184" fmla="*/ 207624 h 2064708"/>
              <a:gd name="connsiteX185" fmla="*/ 684343 w 2135107"/>
              <a:gd name="connsiteY185" fmla="*/ 325829 h 2064708"/>
              <a:gd name="connsiteX186" fmla="*/ 669984 w 2135107"/>
              <a:gd name="connsiteY186" fmla="*/ 348036 h 2064708"/>
              <a:gd name="connsiteX187" fmla="*/ 821618 w 2135107"/>
              <a:gd name="connsiteY187" fmla="*/ 365225 h 2064708"/>
              <a:gd name="connsiteX188" fmla="*/ 919808 w 2135107"/>
              <a:gd name="connsiteY188" fmla="*/ 269359 h 2064708"/>
              <a:gd name="connsiteX189" fmla="*/ 1000958 w 2135107"/>
              <a:gd name="connsiteY189" fmla="*/ 237679 h 2064708"/>
              <a:gd name="connsiteX190" fmla="*/ 1079669 w 2135107"/>
              <a:gd name="connsiteY190" fmla="*/ 269359 h 2064708"/>
              <a:gd name="connsiteX191" fmla="*/ 1103977 w 2135107"/>
              <a:gd name="connsiteY191" fmla="*/ 387632 h 2064708"/>
              <a:gd name="connsiteX192" fmla="*/ 1096463 w 2135107"/>
              <a:gd name="connsiteY192" fmla="*/ 399232 h 2064708"/>
              <a:gd name="connsiteX193" fmla="*/ 1330178 w 2135107"/>
              <a:gd name="connsiteY193" fmla="*/ 436828 h 2064708"/>
              <a:gd name="connsiteX194" fmla="*/ 1589145 w 2135107"/>
              <a:gd name="connsiteY194" fmla="*/ 168796 h 2064708"/>
              <a:gd name="connsiteX195" fmla="*/ 1962154 w 2135107"/>
              <a:gd name="connsiteY195" fmla="*/ 0 h 2064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2135107" h="2064708">
                <a:moveTo>
                  <a:pt x="807353" y="1545246"/>
                </a:moveTo>
                <a:lnTo>
                  <a:pt x="746870" y="1574241"/>
                </a:lnTo>
                <a:cubicBezTo>
                  <a:pt x="724389" y="1582953"/>
                  <a:pt x="700244" y="1590345"/>
                  <a:pt x="675890" y="1595559"/>
                </a:cubicBezTo>
                <a:lnTo>
                  <a:pt x="616152" y="1602383"/>
                </a:lnTo>
                <a:lnTo>
                  <a:pt x="849788" y="1938152"/>
                </a:lnTo>
                <a:lnTo>
                  <a:pt x="906325" y="1882916"/>
                </a:lnTo>
                <a:close/>
                <a:moveTo>
                  <a:pt x="1846787" y="1455158"/>
                </a:moveTo>
                <a:cubicBezTo>
                  <a:pt x="1834704" y="1455158"/>
                  <a:pt x="1822194" y="1459219"/>
                  <a:pt x="1812203" y="1467342"/>
                </a:cubicBezTo>
                <a:lnTo>
                  <a:pt x="1794147" y="1484957"/>
                </a:lnTo>
                <a:lnTo>
                  <a:pt x="1808166" y="1603068"/>
                </a:lnTo>
                <a:lnTo>
                  <a:pt x="1878812" y="1532326"/>
                </a:lnTo>
                <a:cubicBezTo>
                  <a:pt x="1895545" y="1512831"/>
                  <a:pt x="1895545" y="1483588"/>
                  <a:pt x="1878812" y="1467342"/>
                </a:cubicBezTo>
                <a:cubicBezTo>
                  <a:pt x="1870526" y="1459219"/>
                  <a:pt x="1858870" y="1455158"/>
                  <a:pt x="1846787" y="1455158"/>
                </a:cubicBezTo>
                <a:close/>
                <a:moveTo>
                  <a:pt x="646875" y="1405769"/>
                </a:moveTo>
                <a:cubicBezTo>
                  <a:pt x="640214" y="1405769"/>
                  <a:pt x="636803" y="1409019"/>
                  <a:pt x="633553" y="1412268"/>
                </a:cubicBezTo>
                <a:lnTo>
                  <a:pt x="443800" y="1597310"/>
                </a:lnTo>
                <a:cubicBezTo>
                  <a:pt x="440551" y="1600559"/>
                  <a:pt x="437139" y="1607058"/>
                  <a:pt x="437139" y="1610307"/>
                </a:cubicBezTo>
                <a:cubicBezTo>
                  <a:pt x="437139" y="1616805"/>
                  <a:pt x="440388" y="1620055"/>
                  <a:pt x="443800" y="1623304"/>
                </a:cubicBezTo>
                <a:cubicBezTo>
                  <a:pt x="453710" y="1633051"/>
                  <a:pt x="463782" y="1633051"/>
                  <a:pt x="470443" y="1626553"/>
                </a:cubicBezTo>
                <a:lnTo>
                  <a:pt x="542405" y="1556407"/>
                </a:lnTo>
                <a:lnTo>
                  <a:pt x="543388" y="1555071"/>
                </a:lnTo>
                <a:lnTo>
                  <a:pt x="543869" y="1554980"/>
                </a:lnTo>
                <a:lnTo>
                  <a:pt x="663609" y="1438261"/>
                </a:lnTo>
                <a:cubicBezTo>
                  <a:pt x="666858" y="1435012"/>
                  <a:pt x="670269" y="1428514"/>
                  <a:pt x="670269" y="1425265"/>
                </a:cubicBezTo>
                <a:cubicBezTo>
                  <a:pt x="670269" y="1422015"/>
                  <a:pt x="666858" y="1415517"/>
                  <a:pt x="663609" y="1412268"/>
                </a:cubicBezTo>
                <a:cubicBezTo>
                  <a:pt x="656948" y="1405769"/>
                  <a:pt x="650287" y="1405769"/>
                  <a:pt x="646875" y="1405769"/>
                </a:cubicBezTo>
                <a:close/>
                <a:moveTo>
                  <a:pt x="197510" y="1194570"/>
                </a:moveTo>
                <a:lnTo>
                  <a:pt x="137562" y="1253056"/>
                </a:lnTo>
                <a:lnTo>
                  <a:pt x="467969" y="1472876"/>
                </a:lnTo>
                <a:lnTo>
                  <a:pt x="473731" y="1467257"/>
                </a:lnTo>
                <a:lnTo>
                  <a:pt x="474043" y="1421788"/>
                </a:lnTo>
                <a:cubicBezTo>
                  <a:pt x="482074" y="1370136"/>
                  <a:pt x="503611" y="1317488"/>
                  <a:pt x="527401" y="1278020"/>
                </a:cubicBezTo>
                <a:lnTo>
                  <a:pt x="532977" y="1269726"/>
                </a:lnTo>
                <a:lnTo>
                  <a:pt x="204171" y="1194570"/>
                </a:lnTo>
                <a:close/>
                <a:moveTo>
                  <a:pt x="1786778" y="1049332"/>
                </a:moveTo>
                <a:cubicBezTo>
                  <a:pt x="1774715" y="1049332"/>
                  <a:pt x="1762247" y="1053393"/>
                  <a:pt x="1752255" y="1061516"/>
                </a:cubicBezTo>
                <a:lnTo>
                  <a:pt x="1744756" y="1068832"/>
                </a:lnTo>
                <a:lnTo>
                  <a:pt x="1758577" y="1185272"/>
                </a:lnTo>
                <a:lnTo>
                  <a:pt x="1818864" y="1126500"/>
                </a:lnTo>
                <a:cubicBezTo>
                  <a:pt x="1835597" y="1107005"/>
                  <a:pt x="1835597" y="1077762"/>
                  <a:pt x="1818864" y="1061516"/>
                </a:cubicBezTo>
                <a:cubicBezTo>
                  <a:pt x="1810497" y="1053393"/>
                  <a:pt x="1798841" y="1049332"/>
                  <a:pt x="1786778" y="1049332"/>
                </a:cubicBezTo>
                <a:close/>
                <a:moveTo>
                  <a:pt x="1641241" y="808652"/>
                </a:moveTo>
                <a:lnTo>
                  <a:pt x="1231973" y="1173024"/>
                </a:lnTo>
                <a:lnTo>
                  <a:pt x="1271121" y="1232205"/>
                </a:lnTo>
                <a:cubicBezTo>
                  <a:pt x="1404669" y="1440152"/>
                  <a:pt x="1570401" y="1739118"/>
                  <a:pt x="1672325" y="1983478"/>
                </a:cubicBezTo>
                <a:cubicBezTo>
                  <a:pt x="1675737" y="1986728"/>
                  <a:pt x="1675737" y="1989977"/>
                  <a:pt x="1678986" y="1993226"/>
                </a:cubicBezTo>
                <a:cubicBezTo>
                  <a:pt x="1688896" y="2002974"/>
                  <a:pt x="1709041" y="2002974"/>
                  <a:pt x="1718951" y="1993226"/>
                </a:cubicBezTo>
                <a:cubicBezTo>
                  <a:pt x="1758916" y="1954236"/>
                  <a:pt x="1778899" y="1898999"/>
                  <a:pt x="1772238" y="1843925"/>
                </a:cubicBezTo>
                <a:lnTo>
                  <a:pt x="1753417" y="1685355"/>
                </a:lnTo>
                <a:lnTo>
                  <a:pt x="1748925" y="1675129"/>
                </a:lnTo>
                <a:lnTo>
                  <a:pt x="1751506" y="1669253"/>
                </a:lnTo>
                <a:lnTo>
                  <a:pt x="1731073" y="1497104"/>
                </a:lnTo>
                <a:lnTo>
                  <a:pt x="1722281" y="1477090"/>
                </a:lnTo>
                <a:lnTo>
                  <a:pt x="1727332" y="1465590"/>
                </a:lnTo>
                <a:lnTo>
                  <a:pt x="1703766" y="1267043"/>
                </a:lnTo>
                <a:lnTo>
                  <a:pt x="1699049" y="1256306"/>
                </a:lnTo>
                <a:lnTo>
                  <a:pt x="1701760" y="1250137"/>
                </a:lnTo>
                <a:lnTo>
                  <a:pt x="1680219" y="1068657"/>
                </a:lnTo>
                <a:lnTo>
                  <a:pt x="1675655" y="1058267"/>
                </a:lnTo>
                <a:lnTo>
                  <a:pt x="1678133" y="1052626"/>
                </a:lnTo>
                <a:close/>
                <a:moveTo>
                  <a:pt x="185646" y="363434"/>
                </a:moveTo>
                <a:cubicBezTo>
                  <a:pt x="144751" y="367850"/>
                  <a:pt x="106736" y="385518"/>
                  <a:pt x="74203" y="412324"/>
                </a:cubicBezTo>
                <a:cubicBezTo>
                  <a:pt x="64130" y="425321"/>
                  <a:pt x="64130" y="441567"/>
                  <a:pt x="74203" y="451314"/>
                </a:cubicBezTo>
                <a:cubicBezTo>
                  <a:pt x="77452" y="454564"/>
                  <a:pt x="80864" y="454564"/>
                  <a:pt x="84113" y="457813"/>
                </a:cubicBezTo>
                <a:cubicBezTo>
                  <a:pt x="328900" y="554335"/>
                  <a:pt x="629659" y="715661"/>
                  <a:pt x="837178" y="843620"/>
                </a:cubicBezTo>
                <a:lnTo>
                  <a:pt x="899160" y="882932"/>
                </a:lnTo>
                <a:lnTo>
                  <a:pt x="1277222" y="491637"/>
                </a:lnTo>
                <a:lnTo>
                  <a:pt x="1039027" y="453322"/>
                </a:lnTo>
                <a:lnTo>
                  <a:pt x="1036455" y="454401"/>
                </a:lnTo>
                <a:lnTo>
                  <a:pt x="1036455" y="454564"/>
                </a:lnTo>
                <a:lnTo>
                  <a:pt x="1029982" y="451867"/>
                </a:lnTo>
                <a:lnTo>
                  <a:pt x="1026545" y="451314"/>
                </a:lnTo>
                <a:lnTo>
                  <a:pt x="836555" y="430457"/>
                </a:lnTo>
                <a:lnTo>
                  <a:pt x="833298" y="431819"/>
                </a:lnTo>
                <a:lnTo>
                  <a:pt x="827722" y="429488"/>
                </a:lnTo>
                <a:lnTo>
                  <a:pt x="604991" y="405037"/>
                </a:lnTo>
                <a:lnTo>
                  <a:pt x="603499" y="405663"/>
                </a:lnTo>
                <a:lnTo>
                  <a:pt x="603499" y="405826"/>
                </a:lnTo>
                <a:lnTo>
                  <a:pt x="600394" y="404532"/>
                </a:lnTo>
                <a:lnTo>
                  <a:pt x="401001" y="382643"/>
                </a:lnTo>
                <a:lnTo>
                  <a:pt x="400342" y="382919"/>
                </a:lnTo>
                <a:lnTo>
                  <a:pt x="399214" y="382447"/>
                </a:lnTo>
                <a:lnTo>
                  <a:pt x="227403" y="363586"/>
                </a:lnTo>
                <a:cubicBezTo>
                  <a:pt x="213228" y="361961"/>
                  <a:pt x="199277" y="361961"/>
                  <a:pt x="185646" y="363434"/>
                </a:cubicBezTo>
                <a:close/>
                <a:moveTo>
                  <a:pt x="1000957" y="302664"/>
                </a:moveTo>
                <a:cubicBezTo>
                  <a:pt x="988895" y="302664"/>
                  <a:pt x="976426" y="306725"/>
                  <a:pt x="966435" y="314848"/>
                </a:cubicBezTo>
                <a:lnTo>
                  <a:pt x="905139" y="374693"/>
                </a:lnTo>
                <a:lnTo>
                  <a:pt x="1024448" y="388218"/>
                </a:lnTo>
                <a:lnTo>
                  <a:pt x="1033043" y="379832"/>
                </a:lnTo>
                <a:cubicBezTo>
                  <a:pt x="1049777" y="360337"/>
                  <a:pt x="1049777" y="331094"/>
                  <a:pt x="1033043" y="314848"/>
                </a:cubicBezTo>
                <a:cubicBezTo>
                  <a:pt x="1024677" y="306725"/>
                  <a:pt x="1013020" y="302664"/>
                  <a:pt x="1000957" y="302664"/>
                </a:cubicBezTo>
                <a:close/>
                <a:moveTo>
                  <a:pt x="580044" y="240929"/>
                </a:moveTo>
                <a:cubicBezTo>
                  <a:pt x="567555" y="240929"/>
                  <a:pt x="555086" y="244990"/>
                  <a:pt x="546800" y="253113"/>
                </a:cubicBezTo>
                <a:lnTo>
                  <a:pt x="472409" y="325639"/>
                </a:lnTo>
                <a:lnTo>
                  <a:pt x="591805" y="339174"/>
                </a:lnTo>
                <a:lnTo>
                  <a:pt x="613409" y="318097"/>
                </a:lnTo>
                <a:cubicBezTo>
                  <a:pt x="630143" y="298602"/>
                  <a:pt x="630143" y="269359"/>
                  <a:pt x="613409" y="253113"/>
                </a:cubicBezTo>
                <a:cubicBezTo>
                  <a:pt x="605043" y="244990"/>
                  <a:pt x="592533" y="240929"/>
                  <a:pt x="580044" y="240929"/>
                </a:cubicBezTo>
                <a:close/>
                <a:moveTo>
                  <a:pt x="1792383" y="207624"/>
                </a:moveTo>
                <a:lnTo>
                  <a:pt x="1802294" y="207624"/>
                </a:lnTo>
                <a:cubicBezTo>
                  <a:pt x="1872151" y="210873"/>
                  <a:pt x="1922189" y="256362"/>
                  <a:pt x="1925438" y="317935"/>
                </a:cubicBezTo>
                <a:cubicBezTo>
                  <a:pt x="1925438" y="337430"/>
                  <a:pt x="1912117" y="353676"/>
                  <a:pt x="1892134" y="353676"/>
                </a:cubicBezTo>
                <a:lnTo>
                  <a:pt x="1892297" y="353838"/>
                </a:lnTo>
                <a:cubicBezTo>
                  <a:pt x="1875563" y="353838"/>
                  <a:pt x="1858992" y="340842"/>
                  <a:pt x="1858992" y="324595"/>
                </a:cubicBezTo>
                <a:cubicBezTo>
                  <a:pt x="1855580" y="295353"/>
                  <a:pt x="1832349" y="275857"/>
                  <a:pt x="1799044" y="272608"/>
                </a:cubicBezTo>
                <a:lnTo>
                  <a:pt x="1792383" y="272608"/>
                </a:lnTo>
                <a:cubicBezTo>
                  <a:pt x="1772401" y="272608"/>
                  <a:pt x="1759079" y="259611"/>
                  <a:pt x="1759079" y="240116"/>
                </a:cubicBezTo>
                <a:cubicBezTo>
                  <a:pt x="1759079" y="220621"/>
                  <a:pt x="1772401" y="207624"/>
                  <a:pt x="1792383" y="207624"/>
                </a:cubicBezTo>
                <a:close/>
                <a:moveTo>
                  <a:pt x="1958742" y="71483"/>
                </a:moveTo>
                <a:cubicBezTo>
                  <a:pt x="1858829" y="71483"/>
                  <a:pt x="1712290" y="139716"/>
                  <a:pt x="1632360" y="217534"/>
                </a:cubicBezTo>
                <a:lnTo>
                  <a:pt x="606748" y="1275964"/>
                </a:lnTo>
                <a:cubicBezTo>
                  <a:pt x="590096" y="1292210"/>
                  <a:pt x="569301" y="1327098"/>
                  <a:pt x="554334" y="1366861"/>
                </a:cubicBezTo>
                <a:lnTo>
                  <a:pt x="546211" y="1396577"/>
                </a:lnTo>
                <a:lnTo>
                  <a:pt x="580266" y="1363367"/>
                </a:lnTo>
                <a:cubicBezTo>
                  <a:pt x="610159" y="1334124"/>
                  <a:pt x="673519" y="1334124"/>
                  <a:pt x="703411" y="1363367"/>
                </a:cubicBezTo>
                <a:cubicBezTo>
                  <a:pt x="720145" y="1379613"/>
                  <a:pt x="726806" y="1399108"/>
                  <a:pt x="726806" y="1425102"/>
                </a:cubicBezTo>
                <a:cubicBezTo>
                  <a:pt x="726806" y="1451096"/>
                  <a:pt x="716733" y="1470591"/>
                  <a:pt x="703411" y="1486837"/>
                </a:cubicBezTo>
                <a:lnTo>
                  <a:pt x="656622" y="1532464"/>
                </a:lnTo>
                <a:lnTo>
                  <a:pt x="687830" y="1525615"/>
                </a:lnTo>
                <a:cubicBezTo>
                  <a:pt x="725395" y="1514448"/>
                  <a:pt x="760996" y="1498423"/>
                  <a:pt x="783778" y="1483252"/>
                </a:cubicBezTo>
                <a:lnTo>
                  <a:pt x="795803" y="1473816"/>
                </a:lnTo>
                <a:lnTo>
                  <a:pt x="795994" y="1472216"/>
                </a:lnTo>
                <a:lnTo>
                  <a:pt x="806913" y="1464362"/>
                </a:lnTo>
                <a:lnTo>
                  <a:pt x="1164440" y="1146223"/>
                </a:lnTo>
                <a:lnTo>
                  <a:pt x="1169510" y="1139334"/>
                </a:lnTo>
                <a:lnTo>
                  <a:pt x="1172901" y="1138694"/>
                </a:lnTo>
                <a:lnTo>
                  <a:pt x="1908867" y="483807"/>
                </a:lnTo>
                <a:cubicBezTo>
                  <a:pt x="2018690" y="379995"/>
                  <a:pt x="2105282" y="162460"/>
                  <a:pt x="2038673" y="94227"/>
                </a:cubicBezTo>
                <a:cubicBezTo>
                  <a:pt x="2021940" y="77981"/>
                  <a:pt x="1995296" y="68233"/>
                  <a:pt x="1958742" y="71483"/>
                </a:cubicBezTo>
                <a:close/>
                <a:moveTo>
                  <a:pt x="1962154" y="0"/>
                </a:moveTo>
                <a:lnTo>
                  <a:pt x="1965566" y="0"/>
                </a:lnTo>
                <a:cubicBezTo>
                  <a:pt x="2018853" y="0"/>
                  <a:pt x="2062067" y="12997"/>
                  <a:pt x="2092122" y="42240"/>
                </a:cubicBezTo>
                <a:cubicBezTo>
                  <a:pt x="2198696" y="149301"/>
                  <a:pt x="2088711" y="402577"/>
                  <a:pt x="1962317" y="522798"/>
                </a:cubicBezTo>
                <a:lnTo>
                  <a:pt x="1698382" y="757780"/>
                </a:lnTo>
                <a:lnTo>
                  <a:pt x="1734720" y="998096"/>
                </a:lnTo>
                <a:lnTo>
                  <a:pt x="1744178" y="992267"/>
                </a:lnTo>
                <a:cubicBezTo>
                  <a:pt x="1757962" y="986987"/>
                  <a:pt x="1772421" y="984347"/>
                  <a:pt x="1786778" y="984347"/>
                </a:cubicBezTo>
                <a:cubicBezTo>
                  <a:pt x="1815493" y="984347"/>
                  <a:pt x="1843802" y="994907"/>
                  <a:pt x="1865490" y="1016027"/>
                </a:cubicBezTo>
                <a:cubicBezTo>
                  <a:pt x="1908867" y="1058266"/>
                  <a:pt x="1908867" y="1126337"/>
                  <a:pt x="1865490" y="1171826"/>
                </a:cubicBezTo>
                <a:lnTo>
                  <a:pt x="1768234" y="1266637"/>
                </a:lnTo>
                <a:lnTo>
                  <a:pt x="1785220" y="1409746"/>
                </a:lnTo>
                <a:lnTo>
                  <a:pt x="1804126" y="1398093"/>
                </a:lnTo>
                <a:cubicBezTo>
                  <a:pt x="1817909" y="1392813"/>
                  <a:pt x="1832368" y="1390173"/>
                  <a:pt x="1846726" y="1390173"/>
                </a:cubicBezTo>
                <a:cubicBezTo>
                  <a:pt x="1875441" y="1390173"/>
                  <a:pt x="1903750" y="1400733"/>
                  <a:pt x="1925438" y="1421853"/>
                </a:cubicBezTo>
                <a:cubicBezTo>
                  <a:pt x="1968652" y="1464093"/>
                  <a:pt x="1968652" y="1532163"/>
                  <a:pt x="1925438" y="1577652"/>
                </a:cubicBezTo>
                <a:lnTo>
                  <a:pt x="1817927" y="1685309"/>
                </a:lnTo>
                <a:lnTo>
                  <a:pt x="1835597" y="1834177"/>
                </a:lnTo>
                <a:cubicBezTo>
                  <a:pt x="1842258" y="1908909"/>
                  <a:pt x="1815615" y="1983478"/>
                  <a:pt x="1762328" y="2035466"/>
                </a:cubicBezTo>
                <a:cubicBezTo>
                  <a:pt x="1745757" y="2058210"/>
                  <a:pt x="1719113" y="2064708"/>
                  <a:pt x="1695719" y="2064708"/>
                </a:cubicBezTo>
                <a:cubicBezTo>
                  <a:pt x="1672325" y="2064708"/>
                  <a:pt x="1645681" y="2054961"/>
                  <a:pt x="1629110" y="2038715"/>
                </a:cubicBezTo>
                <a:cubicBezTo>
                  <a:pt x="1619200" y="2028967"/>
                  <a:pt x="1612539" y="2019220"/>
                  <a:pt x="1609128" y="2009472"/>
                </a:cubicBezTo>
                <a:cubicBezTo>
                  <a:pt x="1507204" y="1767955"/>
                  <a:pt x="1343960" y="1471832"/>
                  <a:pt x="1213319" y="1266728"/>
                </a:cubicBezTo>
                <a:lnTo>
                  <a:pt x="1181395" y="1218054"/>
                </a:lnTo>
                <a:lnTo>
                  <a:pt x="862600" y="1501877"/>
                </a:lnTo>
                <a:lnTo>
                  <a:pt x="969522" y="1866670"/>
                </a:lnTo>
                <a:cubicBezTo>
                  <a:pt x="976182" y="1886165"/>
                  <a:pt x="969522" y="1912159"/>
                  <a:pt x="949539" y="1931654"/>
                </a:cubicBezTo>
                <a:lnTo>
                  <a:pt x="889591" y="1990140"/>
                </a:lnTo>
                <a:cubicBezTo>
                  <a:pt x="882930" y="1999887"/>
                  <a:pt x="866197" y="2006386"/>
                  <a:pt x="849626" y="2006386"/>
                </a:cubicBezTo>
                <a:lnTo>
                  <a:pt x="839878" y="2006386"/>
                </a:lnTo>
                <a:cubicBezTo>
                  <a:pt x="819896" y="2003137"/>
                  <a:pt x="803162" y="1993389"/>
                  <a:pt x="793252" y="1977143"/>
                </a:cubicBezTo>
                <a:lnTo>
                  <a:pt x="554919" y="1631643"/>
                </a:lnTo>
                <a:lnTo>
                  <a:pt x="513658" y="1671879"/>
                </a:lnTo>
                <a:cubicBezTo>
                  <a:pt x="503748" y="1684876"/>
                  <a:pt x="480353" y="1694624"/>
                  <a:pt x="457122" y="1694624"/>
                </a:cubicBezTo>
                <a:cubicBezTo>
                  <a:pt x="433727" y="1694624"/>
                  <a:pt x="410495" y="1684876"/>
                  <a:pt x="393924" y="1668630"/>
                </a:cubicBezTo>
                <a:cubicBezTo>
                  <a:pt x="377354" y="1652384"/>
                  <a:pt x="367281" y="1632889"/>
                  <a:pt x="367281" y="1610144"/>
                </a:cubicBezTo>
                <a:cubicBezTo>
                  <a:pt x="367281" y="1587400"/>
                  <a:pt x="377191" y="1564656"/>
                  <a:pt x="390513" y="1548409"/>
                </a:cubicBezTo>
                <a:lnTo>
                  <a:pt x="419817" y="1519833"/>
                </a:lnTo>
                <a:lnTo>
                  <a:pt x="97435" y="1308293"/>
                </a:lnTo>
                <a:cubicBezTo>
                  <a:pt x="80864" y="1295296"/>
                  <a:pt x="70791" y="1275801"/>
                  <a:pt x="67542" y="1256305"/>
                </a:cubicBezTo>
                <a:cubicBezTo>
                  <a:pt x="67542" y="1236810"/>
                  <a:pt x="74203" y="1220564"/>
                  <a:pt x="87525" y="1204318"/>
                </a:cubicBezTo>
                <a:lnTo>
                  <a:pt x="147472" y="1145832"/>
                </a:lnTo>
                <a:cubicBezTo>
                  <a:pt x="167455" y="1126337"/>
                  <a:pt x="187438" y="1126337"/>
                  <a:pt x="204009" y="1126337"/>
                </a:cubicBezTo>
                <a:lnTo>
                  <a:pt x="210670" y="1126337"/>
                </a:lnTo>
                <a:lnTo>
                  <a:pt x="578766" y="1214542"/>
                </a:lnTo>
                <a:lnTo>
                  <a:pt x="854094" y="929577"/>
                </a:lnTo>
                <a:lnTo>
                  <a:pt x="801875" y="896664"/>
                </a:lnTo>
                <a:cubicBezTo>
                  <a:pt x="597916" y="771532"/>
                  <a:pt x="302256" y="612800"/>
                  <a:pt x="57469" y="516136"/>
                </a:cubicBezTo>
                <a:cubicBezTo>
                  <a:pt x="47397" y="512887"/>
                  <a:pt x="37487" y="506388"/>
                  <a:pt x="27414" y="496641"/>
                </a:cubicBezTo>
                <a:cubicBezTo>
                  <a:pt x="-9139" y="460900"/>
                  <a:pt x="-9139" y="405663"/>
                  <a:pt x="27414" y="366835"/>
                </a:cubicBezTo>
                <a:lnTo>
                  <a:pt x="30826" y="363586"/>
                </a:lnTo>
                <a:cubicBezTo>
                  <a:pt x="84113" y="314848"/>
                  <a:pt x="157382" y="292103"/>
                  <a:pt x="233901" y="298602"/>
                </a:cubicBezTo>
                <a:lnTo>
                  <a:pt x="388841" y="316166"/>
                </a:lnTo>
                <a:lnTo>
                  <a:pt x="500174" y="207624"/>
                </a:lnTo>
                <a:cubicBezTo>
                  <a:pt x="520157" y="188128"/>
                  <a:pt x="550131" y="178381"/>
                  <a:pt x="580105" y="178381"/>
                </a:cubicBezTo>
                <a:cubicBezTo>
                  <a:pt x="610079" y="178381"/>
                  <a:pt x="640053" y="188128"/>
                  <a:pt x="660035" y="207624"/>
                </a:cubicBezTo>
                <a:cubicBezTo>
                  <a:pt x="692446" y="239304"/>
                  <a:pt x="700549" y="285514"/>
                  <a:pt x="684343" y="325829"/>
                </a:cubicBezTo>
                <a:lnTo>
                  <a:pt x="669984" y="348036"/>
                </a:lnTo>
                <a:lnTo>
                  <a:pt x="821618" y="365225"/>
                </a:lnTo>
                <a:lnTo>
                  <a:pt x="919808" y="269359"/>
                </a:lnTo>
                <a:cubicBezTo>
                  <a:pt x="943121" y="248239"/>
                  <a:pt x="972243" y="237679"/>
                  <a:pt x="1000958" y="237679"/>
                </a:cubicBezTo>
                <a:cubicBezTo>
                  <a:pt x="1029672" y="237679"/>
                  <a:pt x="1057981" y="248239"/>
                  <a:pt x="1079669" y="269359"/>
                </a:cubicBezTo>
                <a:cubicBezTo>
                  <a:pt x="1112080" y="301038"/>
                  <a:pt x="1120183" y="347340"/>
                  <a:pt x="1103977" y="387632"/>
                </a:cubicBezTo>
                <a:lnTo>
                  <a:pt x="1096463" y="399232"/>
                </a:lnTo>
                <a:lnTo>
                  <a:pt x="1330178" y="436828"/>
                </a:lnTo>
                <a:lnTo>
                  <a:pt x="1589145" y="168796"/>
                </a:lnTo>
                <a:cubicBezTo>
                  <a:pt x="1682397" y="74732"/>
                  <a:pt x="1845670" y="3249"/>
                  <a:pt x="1962154" y="0"/>
                </a:cubicBezTo>
                <a:close/>
              </a:path>
            </a:pathLst>
          </a:custGeom>
          <a:solidFill>
            <a:srgbClr val="F2F2F2"/>
          </a:solidFill>
          <a:ln w="1621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" name="bk object 23">
            <a:extLst>
              <a:ext uri="{FF2B5EF4-FFF2-40B4-BE49-F238E27FC236}">
                <a16:creationId xmlns:a16="http://schemas.microsoft.com/office/drawing/2014/main" id="{CCCA7C64-F878-D7ED-4129-81EF7F476274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rgbClr val="1E3A6D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8AF8A5A-AD75-D2C7-E790-A3B329A6F0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CB256DE-02C7-F943-3C22-E5F934FBD888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AB86-B7B1-CB4B-8E7D-7C1FD3FD2AD3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bk object 23">
              <a:extLst>
                <a:ext uri="{FF2B5EF4-FFF2-40B4-BE49-F238E27FC236}">
                  <a16:creationId xmlns:a16="http://schemas.microsoft.com/office/drawing/2014/main" id="{8A49A4AD-0861-82EE-E30F-33645D15A05B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51FBC6-4B26-8BFD-46BA-B0B8E48A2B59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6D3BD11-6F54-E7EB-841E-4EE6F29A4AD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86E98C08-68B4-92E8-9E45-35F3DF9455F5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3648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que 21">
            <a:extLst>
              <a:ext uri="{FF2B5EF4-FFF2-40B4-BE49-F238E27FC236}">
                <a16:creationId xmlns:a16="http://schemas.microsoft.com/office/drawing/2014/main" id="{1C9A246E-03B3-E02D-AC3F-43A1097A7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9871" y="4511452"/>
            <a:ext cx="2630189" cy="2611132"/>
          </a:xfrm>
          <a:prstGeom prst="rect">
            <a:avLst/>
          </a:prstGeom>
        </p:spPr>
      </p:pic>
      <p:sp>
        <p:nvSpPr>
          <p:cNvPr id="2" name="bk object 23">
            <a:extLst>
              <a:ext uri="{FF2B5EF4-FFF2-40B4-BE49-F238E27FC236}">
                <a16:creationId xmlns:a16="http://schemas.microsoft.com/office/drawing/2014/main" id="{4E35227D-4DA3-8362-29B3-347C550D775A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rgbClr val="D7D8D7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3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975C251C-EEF5-FE88-452F-1A83326303AE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1A36C7D-17EE-325C-8259-23B952B16C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1130F40-DBD2-E73F-C029-C86E573693B2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D6C253-6D89-B23D-952C-E0C5F187BCF2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202A50F6-6825-6038-805C-A008F54E65BD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CFFD22-B520-DE7E-18A7-D8B73D27A75A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6822090F-401C-C218-2A93-E3CC9D9EAFC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5488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F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que 20">
            <a:extLst>
              <a:ext uri="{FF2B5EF4-FFF2-40B4-BE49-F238E27FC236}">
                <a16:creationId xmlns:a16="http://schemas.microsoft.com/office/drawing/2014/main" id="{D7AEC822-71BD-18FA-E3B2-C8961846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9692" y="4442604"/>
            <a:ext cx="2525431" cy="2835939"/>
          </a:xfrm>
          <a:prstGeom prst="rect">
            <a:avLst/>
          </a:prstGeom>
        </p:spPr>
      </p:pic>
      <p:sp>
        <p:nvSpPr>
          <p:cNvPr id="2" name="bk object 23">
            <a:extLst>
              <a:ext uri="{FF2B5EF4-FFF2-40B4-BE49-F238E27FC236}">
                <a16:creationId xmlns:a16="http://schemas.microsoft.com/office/drawing/2014/main" id="{3E52D69E-0C4B-D9DC-1EDB-B6B41170789D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606D8C6-CB84-A320-E13D-730591A923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800B3D8-B69B-3AFB-024D-13A9C8207BFE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A1B15D-B9AA-3ED8-7A06-DF5AFE916B82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F3750D27-B83D-8DC6-62CD-BD66A3A0849E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0D0221-AA89-23F1-39EA-71CFA0955826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845D854-15D9-D16A-2370-EC8615570F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C816F15A-DC59-8635-9BE3-5DC3B219C3BE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1741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NERGIES Offshore et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6CBD4ACC-55FB-19E9-0225-2DB11CAD094C}"/>
              </a:ext>
            </a:extLst>
          </p:cNvPr>
          <p:cNvSpPr/>
          <p:nvPr/>
        </p:nvSpPr>
        <p:spPr>
          <a:xfrm>
            <a:off x="8996879" y="4280675"/>
            <a:ext cx="3803456" cy="2577325"/>
          </a:xfrm>
          <a:custGeom>
            <a:avLst/>
            <a:gdLst>
              <a:gd name="connsiteX0" fmla="*/ 1409831 w 3803456"/>
              <a:gd name="connsiteY0" fmla="*/ 2206393 h 2577325"/>
              <a:gd name="connsiteX1" fmla="*/ 1456832 w 3803456"/>
              <a:gd name="connsiteY1" fmla="*/ 2206393 h 2577325"/>
              <a:gd name="connsiteX2" fmla="*/ 1500964 w 3803456"/>
              <a:gd name="connsiteY2" fmla="*/ 2250525 h 2577325"/>
              <a:gd name="connsiteX3" fmla="*/ 1456832 w 3803456"/>
              <a:gd name="connsiteY3" fmla="*/ 2294658 h 2577325"/>
              <a:gd name="connsiteX4" fmla="*/ 1409831 w 3803456"/>
              <a:gd name="connsiteY4" fmla="*/ 2294658 h 2577325"/>
              <a:gd name="connsiteX5" fmla="*/ 1365699 w 3803456"/>
              <a:gd name="connsiteY5" fmla="*/ 2250525 h 2577325"/>
              <a:gd name="connsiteX6" fmla="*/ 1409831 w 3803456"/>
              <a:gd name="connsiteY6" fmla="*/ 2206393 h 2577325"/>
              <a:gd name="connsiteX7" fmla="*/ 1221607 w 3803456"/>
              <a:gd name="connsiteY7" fmla="*/ 2206393 h 2577325"/>
              <a:gd name="connsiteX8" fmla="*/ 1268608 w 3803456"/>
              <a:gd name="connsiteY8" fmla="*/ 2206393 h 2577325"/>
              <a:gd name="connsiteX9" fmla="*/ 1312740 w 3803456"/>
              <a:gd name="connsiteY9" fmla="*/ 2250525 h 2577325"/>
              <a:gd name="connsiteX10" fmla="*/ 1268608 w 3803456"/>
              <a:gd name="connsiteY10" fmla="*/ 2294658 h 2577325"/>
              <a:gd name="connsiteX11" fmla="*/ 1221607 w 3803456"/>
              <a:gd name="connsiteY11" fmla="*/ 2294658 h 2577325"/>
              <a:gd name="connsiteX12" fmla="*/ 1177475 w 3803456"/>
              <a:gd name="connsiteY12" fmla="*/ 2250525 h 2577325"/>
              <a:gd name="connsiteX13" fmla="*/ 1221607 w 3803456"/>
              <a:gd name="connsiteY13" fmla="*/ 2206393 h 2577325"/>
              <a:gd name="connsiteX14" fmla="*/ 1033163 w 3803456"/>
              <a:gd name="connsiteY14" fmla="*/ 2206393 h 2577325"/>
              <a:gd name="connsiteX15" fmla="*/ 1080164 w 3803456"/>
              <a:gd name="connsiteY15" fmla="*/ 2206393 h 2577325"/>
              <a:gd name="connsiteX16" fmla="*/ 1124296 w 3803456"/>
              <a:gd name="connsiteY16" fmla="*/ 2250525 h 2577325"/>
              <a:gd name="connsiteX17" fmla="*/ 1080164 w 3803456"/>
              <a:gd name="connsiteY17" fmla="*/ 2294658 h 2577325"/>
              <a:gd name="connsiteX18" fmla="*/ 1033163 w 3803456"/>
              <a:gd name="connsiteY18" fmla="*/ 2294658 h 2577325"/>
              <a:gd name="connsiteX19" fmla="*/ 989031 w 3803456"/>
              <a:gd name="connsiteY19" fmla="*/ 2250525 h 2577325"/>
              <a:gd name="connsiteX20" fmla="*/ 1033163 w 3803456"/>
              <a:gd name="connsiteY20" fmla="*/ 2206393 h 2577325"/>
              <a:gd name="connsiteX21" fmla="*/ 844718 w 3803456"/>
              <a:gd name="connsiteY21" fmla="*/ 2206393 h 2577325"/>
              <a:gd name="connsiteX22" fmla="*/ 891719 w 3803456"/>
              <a:gd name="connsiteY22" fmla="*/ 2206393 h 2577325"/>
              <a:gd name="connsiteX23" fmla="*/ 935851 w 3803456"/>
              <a:gd name="connsiteY23" fmla="*/ 2250525 h 2577325"/>
              <a:gd name="connsiteX24" fmla="*/ 891719 w 3803456"/>
              <a:gd name="connsiteY24" fmla="*/ 2294658 h 2577325"/>
              <a:gd name="connsiteX25" fmla="*/ 844718 w 3803456"/>
              <a:gd name="connsiteY25" fmla="*/ 2294658 h 2577325"/>
              <a:gd name="connsiteX26" fmla="*/ 800586 w 3803456"/>
              <a:gd name="connsiteY26" fmla="*/ 2250525 h 2577325"/>
              <a:gd name="connsiteX27" fmla="*/ 844718 w 3803456"/>
              <a:gd name="connsiteY27" fmla="*/ 2206393 h 2577325"/>
              <a:gd name="connsiteX28" fmla="*/ 656494 w 3803456"/>
              <a:gd name="connsiteY28" fmla="*/ 2206393 h 2577325"/>
              <a:gd name="connsiteX29" fmla="*/ 703495 w 3803456"/>
              <a:gd name="connsiteY29" fmla="*/ 2206393 h 2577325"/>
              <a:gd name="connsiteX30" fmla="*/ 747627 w 3803456"/>
              <a:gd name="connsiteY30" fmla="*/ 2250525 h 2577325"/>
              <a:gd name="connsiteX31" fmla="*/ 703495 w 3803456"/>
              <a:gd name="connsiteY31" fmla="*/ 2294658 h 2577325"/>
              <a:gd name="connsiteX32" fmla="*/ 656494 w 3803456"/>
              <a:gd name="connsiteY32" fmla="*/ 2294658 h 2577325"/>
              <a:gd name="connsiteX33" fmla="*/ 612362 w 3803456"/>
              <a:gd name="connsiteY33" fmla="*/ 2250525 h 2577325"/>
              <a:gd name="connsiteX34" fmla="*/ 656494 w 3803456"/>
              <a:gd name="connsiteY34" fmla="*/ 2206393 h 2577325"/>
              <a:gd name="connsiteX35" fmla="*/ 1758476 w 3803456"/>
              <a:gd name="connsiteY35" fmla="*/ 1917989 h 2577325"/>
              <a:gd name="connsiteX36" fmla="*/ 1583050 w 3803456"/>
              <a:gd name="connsiteY36" fmla="*/ 2093414 h 2577325"/>
              <a:gd name="connsiteX37" fmla="*/ 1551716 w 3803456"/>
              <a:gd name="connsiteY37" fmla="*/ 2106433 h 2577325"/>
              <a:gd name="connsiteX38" fmla="*/ 562934 w 3803456"/>
              <a:gd name="connsiteY38" fmla="*/ 2106433 h 2577325"/>
              <a:gd name="connsiteX39" fmla="*/ 531820 w 3803456"/>
              <a:gd name="connsiteY39" fmla="*/ 2093414 h 2577325"/>
              <a:gd name="connsiteX40" fmla="*/ 403396 w 3803456"/>
              <a:gd name="connsiteY40" fmla="*/ 1964990 h 2577325"/>
              <a:gd name="connsiteX41" fmla="*/ 104620 w 3803456"/>
              <a:gd name="connsiteY41" fmla="*/ 1964990 h 2577325"/>
              <a:gd name="connsiteX42" fmla="*/ 265041 w 3803456"/>
              <a:gd name="connsiteY42" fmla="*/ 2486192 h 2577325"/>
              <a:gd name="connsiteX43" fmla="*/ 307629 w 3803456"/>
              <a:gd name="connsiteY43" fmla="*/ 2470083 h 2577325"/>
              <a:gd name="connsiteX44" fmla="*/ 421490 w 3803456"/>
              <a:gd name="connsiteY44" fmla="*/ 2441839 h 2577325"/>
              <a:gd name="connsiteX45" fmla="*/ 535351 w 3803456"/>
              <a:gd name="connsiteY45" fmla="*/ 2470083 h 2577325"/>
              <a:gd name="connsiteX46" fmla="*/ 609714 w 3803456"/>
              <a:gd name="connsiteY46" fmla="*/ 2489060 h 2577325"/>
              <a:gd name="connsiteX47" fmla="*/ 684077 w 3803456"/>
              <a:gd name="connsiteY47" fmla="*/ 2470083 h 2577325"/>
              <a:gd name="connsiteX48" fmla="*/ 797938 w 3803456"/>
              <a:gd name="connsiteY48" fmla="*/ 2441839 h 2577325"/>
              <a:gd name="connsiteX49" fmla="*/ 911799 w 3803456"/>
              <a:gd name="connsiteY49" fmla="*/ 2470083 h 2577325"/>
              <a:gd name="connsiteX50" fmla="*/ 986162 w 3803456"/>
              <a:gd name="connsiteY50" fmla="*/ 2489060 h 2577325"/>
              <a:gd name="connsiteX51" fmla="*/ 1060745 w 3803456"/>
              <a:gd name="connsiteY51" fmla="*/ 2470083 h 2577325"/>
              <a:gd name="connsiteX52" fmla="*/ 1174606 w 3803456"/>
              <a:gd name="connsiteY52" fmla="*/ 2441839 h 2577325"/>
              <a:gd name="connsiteX53" fmla="*/ 1288468 w 3803456"/>
              <a:gd name="connsiteY53" fmla="*/ 2470083 h 2577325"/>
              <a:gd name="connsiteX54" fmla="*/ 1362830 w 3803456"/>
              <a:gd name="connsiteY54" fmla="*/ 2489060 h 2577325"/>
              <a:gd name="connsiteX55" fmla="*/ 1437193 w 3803456"/>
              <a:gd name="connsiteY55" fmla="*/ 2470083 h 2577325"/>
              <a:gd name="connsiteX56" fmla="*/ 1551054 w 3803456"/>
              <a:gd name="connsiteY56" fmla="*/ 2441839 h 2577325"/>
              <a:gd name="connsiteX57" fmla="*/ 1664915 w 3803456"/>
              <a:gd name="connsiteY57" fmla="*/ 2470083 h 2577325"/>
              <a:gd name="connsiteX58" fmla="*/ 1739278 w 3803456"/>
              <a:gd name="connsiteY58" fmla="*/ 2489060 h 2577325"/>
              <a:gd name="connsiteX59" fmla="*/ 1813862 w 3803456"/>
              <a:gd name="connsiteY59" fmla="*/ 2470083 h 2577325"/>
              <a:gd name="connsiteX60" fmla="*/ 1927723 w 3803456"/>
              <a:gd name="connsiteY60" fmla="*/ 2441839 h 2577325"/>
              <a:gd name="connsiteX61" fmla="*/ 2041805 w 3803456"/>
              <a:gd name="connsiteY61" fmla="*/ 2470083 h 2577325"/>
              <a:gd name="connsiteX62" fmla="*/ 2116168 w 3803456"/>
              <a:gd name="connsiteY62" fmla="*/ 2489060 h 2577325"/>
              <a:gd name="connsiteX63" fmla="*/ 2190530 w 3803456"/>
              <a:gd name="connsiteY63" fmla="*/ 2470083 h 2577325"/>
              <a:gd name="connsiteX64" fmla="*/ 2191413 w 3803456"/>
              <a:gd name="connsiteY64" fmla="*/ 2470083 h 2577325"/>
              <a:gd name="connsiteX65" fmla="*/ 2305274 w 3803456"/>
              <a:gd name="connsiteY65" fmla="*/ 2441839 h 2577325"/>
              <a:gd name="connsiteX66" fmla="*/ 2367721 w 3803456"/>
              <a:gd name="connsiteY66" fmla="*/ 2449341 h 2577325"/>
              <a:gd name="connsiteX67" fmla="*/ 2612876 w 3803456"/>
              <a:gd name="connsiteY67" fmla="*/ 1917989 h 2577325"/>
              <a:gd name="connsiteX68" fmla="*/ 2254522 w 3803456"/>
              <a:gd name="connsiteY68" fmla="*/ 1729544 h 2577325"/>
              <a:gd name="connsiteX69" fmla="*/ 2254522 w 3803456"/>
              <a:gd name="connsiteY69" fmla="*/ 1829503 h 2577325"/>
              <a:gd name="connsiteX70" fmla="*/ 2448704 w 3803456"/>
              <a:gd name="connsiteY70" fmla="*/ 1829503 h 2577325"/>
              <a:gd name="connsiteX71" fmla="*/ 2448704 w 3803456"/>
              <a:gd name="connsiteY71" fmla="*/ 1729544 h 2577325"/>
              <a:gd name="connsiteX72" fmla="*/ 1030073 w 3803456"/>
              <a:gd name="connsiteY72" fmla="*/ 1635542 h 2577325"/>
              <a:gd name="connsiteX73" fmla="*/ 1030073 w 3803456"/>
              <a:gd name="connsiteY73" fmla="*/ 2018169 h 2577325"/>
              <a:gd name="connsiteX74" fmla="*/ 1130254 w 3803456"/>
              <a:gd name="connsiteY74" fmla="*/ 2018169 h 2577325"/>
              <a:gd name="connsiteX75" fmla="*/ 1130254 w 3803456"/>
              <a:gd name="connsiteY75" fmla="*/ 1635542 h 2577325"/>
              <a:gd name="connsiteX76" fmla="*/ 323516 w 3803456"/>
              <a:gd name="connsiteY76" fmla="*/ 1635321 h 2577325"/>
              <a:gd name="connsiteX77" fmla="*/ 323516 w 3803456"/>
              <a:gd name="connsiteY77" fmla="*/ 1876725 h 2577325"/>
              <a:gd name="connsiteX78" fmla="*/ 420607 w 3803456"/>
              <a:gd name="connsiteY78" fmla="*/ 1876725 h 2577325"/>
              <a:gd name="connsiteX79" fmla="*/ 451941 w 3803456"/>
              <a:gd name="connsiteY79" fmla="*/ 1889744 h 2577325"/>
              <a:gd name="connsiteX80" fmla="*/ 580366 w 3803456"/>
              <a:gd name="connsiteY80" fmla="*/ 2018169 h 2577325"/>
              <a:gd name="connsiteX81" fmla="*/ 659142 w 3803456"/>
              <a:gd name="connsiteY81" fmla="*/ 2018169 h 2577325"/>
              <a:gd name="connsiteX82" fmla="*/ 659142 w 3803456"/>
              <a:gd name="connsiteY82" fmla="*/ 1635542 h 2577325"/>
              <a:gd name="connsiteX83" fmla="*/ 323737 w 3803456"/>
              <a:gd name="connsiteY83" fmla="*/ 1635542 h 2577325"/>
              <a:gd name="connsiteX84" fmla="*/ 2254522 w 3803456"/>
              <a:gd name="connsiteY84" fmla="*/ 1541099 h 2577325"/>
              <a:gd name="connsiteX85" fmla="*/ 2254522 w 3803456"/>
              <a:gd name="connsiteY85" fmla="*/ 1641059 h 2577325"/>
              <a:gd name="connsiteX86" fmla="*/ 2448704 w 3803456"/>
              <a:gd name="connsiteY86" fmla="*/ 1641059 h 2577325"/>
              <a:gd name="connsiteX87" fmla="*/ 2448704 w 3803456"/>
              <a:gd name="connsiteY87" fmla="*/ 1541099 h 2577325"/>
              <a:gd name="connsiteX88" fmla="*/ 1783631 w 3803456"/>
              <a:gd name="connsiteY88" fmla="*/ 1494098 h 2577325"/>
              <a:gd name="connsiteX89" fmla="*/ 1783631 w 3803456"/>
              <a:gd name="connsiteY89" fmla="*/ 1594058 h 2577325"/>
              <a:gd name="connsiteX90" fmla="*/ 1977813 w 3803456"/>
              <a:gd name="connsiteY90" fmla="*/ 1594058 h 2577325"/>
              <a:gd name="connsiteX91" fmla="*/ 1977813 w 3803456"/>
              <a:gd name="connsiteY91" fmla="*/ 1494098 h 2577325"/>
              <a:gd name="connsiteX92" fmla="*/ 515050 w 3803456"/>
              <a:gd name="connsiteY92" fmla="*/ 1405833 h 2577325"/>
              <a:gd name="connsiteX93" fmla="*/ 562051 w 3803456"/>
              <a:gd name="connsiteY93" fmla="*/ 1405833 h 2577325"/>
              <a:gd name="connsiteX94" fmla="*/ 606183 w 3803456"/>
              <a:gd name="connsiteY94" fmla="*/ 1449965 h 2577325"/>
              <a:gd name="connsiteX95" fmla="*/ 562051 w 3803456"/>
              <a:gd name="connsiteY95" fmla="*/ 1494098 h 2577325"/>
              <a:gd name="connsiteX96" fmla="*/ 515050 w 3803456"/>
              <a:gd name="connsiteY96" fmla="*/ 1494098 h 2577325"/>
              <a:gd name="connsiteX97" fmla="*/ 470918 w 3803456"/>
              <a:gd name="connsiteY97" fmla="*/ 1449965 h 2577325"/>
              <a:gd name="connsiteX98" fmla="*/ 515050 w 3803456"/>
              <a:gd name="connsiteY98" fmla="*/ 1405833 h 2577325"/>
              <a:gd name="connsiteX99" fmla="*/ 279826 w 3803456"/>
              <a:gd name="connsiteY99" fmla="*/ 1405833 h 2577325"/>
              <a:gd name="connsiteX100" fmla="*/ 326827 w 3803456"/>
              <a:gd name="connsiteY100" fmla="*/ 1405833 h 2577325"/>
              <a:gd name="connsiteX101" fmla="*/ 370959 w 3803456"/>
              <a:gd name="connsiteY101" fmla="*/ 1449965 h 2577325"/>
              <a:gd name="connsiteX102" fmla="*/ 326827 w 3803456"/>
              <a:gd name="connsiteY102" fmla="*/ 1494098 h 2577325"/>
              <a:gd name="connsiteX103" fmla="*/ 279826 w 3803456"/>
              <a:gd name="connsiteY103" fmla="*/ 1494098 h 2577325"/>
              <a:gd name="connsiteX104" fmla="*/ 235694 w 3803456"/>
              <a:gd name="connsiteY104" fmla="*/ 1449965 h 2577325"/>
              <a:gd name="connsiteX105" fmla="*/ 279826 w 3803456"/>
              <a:gd name="connsiteY105" fmla="*/ 1405833 h 2577325"/>
              <a:gd name="connsiteX106" fmla="*/ 2879392 w 3803456"/>
              <a:gd name="connsiteY106" fmla="*/ 1367043 h 2577325"/>
              <a:gd name="connsiteX107" fmla="*/ 2815001 w 3803456"/>
              <a:gd name="connsiteY107" fmla="*/ 2423745 h 2577325"/>
              <a:gd name="connsiteX108" fmla="*/ 2815222 w 3803456"/>
              <a:gd name="connsiteY108" fmla="*/ 2423745 h 2577325"/>
              <a:gd name="connsiteX109" fmla="*/ 3012052 w 3803456"/>
              <a:gd name="connsiteY109" fmla="*/ 2423745 h 2577325"/>
              <a:gd name="connsiteX110" fmla="*/ 2962845 w 3803456"/>
              <a:gd name="connsiteY110" fmla="*/ 1657167 h 2577325"/>
              <a:gd name="connsiteX111" fmla="*/ 2903487 w 3803456"/>
              <a:gd name="connsiteY111" fmla="*/ 1462985 h 2577325"/>
              <a:gd name="connsiteX112" fmla="*/ 2254522 w 3803456"/>
              <a:gd name="connsiteY112" fmla="*/ 1352875 h 2577325"/>
              <a:gd name="connsiteX113" fmla="*/ 2254522 w 3803456"/>
              <a:gd name="connsiteY113" fmla="*/ 1452834 h 2577325"/>
              <a:gd name="connsiteX114" fmla="*/ 2448704 w 3803456"/>
              <a:gd name="connsiteY114" fmla="*/ 1452834 h 2577325"/>
              <a:gd name="connsiteX115" fmla="*/ 2448704 w 3803456"/>
              <a:gd name="connsiteY115" fmla="*/ 1352875 h 2577325"/>
              <a:gd name="connsiteX116" fmla="*/ 935851 w 3803456"/>
              <a:gd name="connsiteY116" fmla="*/ 1352875 h 2577325"/>
              <a:gd name="connsiteX117" fmla="*/ 935851 w 3803456"/>
              <a:gd name="connsiteY117" fmla="*/ 1547057 h 2577325"/>
              <a:gd name="connsiteX118" fmla="*/ 1130033 w 3803456"/>
              <a:gd name="connsiteY118" fmla="*/ 1547057 h 2577325"/>
              <a:gd name="connsiteX119" fmla="*/ 1130033 w 3803456"/>
              <a:gd name="connsiteY119" fmla="*/ 1352875 h 2577325"/>
              <a:gd name="connsiteX120" fmla="*/ 182514 w 3803456"/>
              <a:gd name="connsiteY120" fmla="*/ 1352875 h 2577325"/>
              <a:gd name="connsiteX121" fmla="*/ 182514 w 3803456"/>
              <a:gd name="connsiteY121" fmla="*/ 1547057 h 2577325"/>
              <a:gd name="connsiteX122" fmla="*/ 659363 w 3803456"/>
              <a:gd name="connsiteY122" fmla="*/ 1547057 h 2577325"/>
              <a:gd name="connsiteX123" fmla="*/ 659363 w 3803456"/>
              <a:gd name="connsiteY123" fmla="*/ 1352875 h 2577325"/>
              <a:gd name="connsiteX124" fmla="*/ 2254522 w 3803456"/>
              <a:gd name="connsiteY124" fmla="*/ 1164430 h 2577325"/>
              <a:gd name="connsiteX125" fmla="*/ 2254522 w 3803456"/>
              <a:gd name="connsiteY125" fmla="*/ 1264390 h 2577325"/>
              <a:gd name="connsiteX126" fmla="*/ 2448704 w 3803456"/>
              <a:gd name="connsiteY126" fmla="*/ 1264390 h 2577325"/>
              <a:gd name="connsiteX127" fmla="*/ 2448704 w 3803456"/>
              <a:gd name="connsiteY127" fmla="*/ 1164430 h 2577325"/>
              <a:gd name="connsiteX128" fmla="*/ 2997143 w 3803456"/>
              <a:gd name="connsiteY128" fmla="*/ 1083481 h 2577325"/>
              <a:gd name="connsiteX129" fmla="*/ 2937689 w 3803456"/>
              <a:gd name="connsiteY129" fmla="*/ 1099335 h 2577325"/>
              <a:gd name="connsiteX130" fmla="*/ 3005211 w 3803456"/>
              <a:gd name="connsiteY130" fmla="*/ 1435844 h 2577325"/>
              <a:gd name="connsiteX131" fmla="*/ 3142463 w 3803456"/>
              <a:gd name="connsiteY131" fmla="*/ 1822663 h 2577325"/>
              <a:gd name="connsiteX132" fmla="*/ 3165412 w 3803456"/>
              <a:gd name="connsiteY132" fmla="*/ 1868809 h 2577325"/>
              <a:gd name="connsiteX133" fmla="*/ 3185489 w 3803456"/>
              <a:gd name="connsiteY133" fmla="*/ 1905445 h 2577325"/>
              <a:gd name="connsiteX134" fmla="*/ 3184747 w 3803456"/>
              <a:gd name="connsiteY134" fmla="*/ 1863403 h 2577325"/>
              <a:gd name="connsiteX135" fmla="*/ 3181520 w 3803456"/>
              <a:gd name="connsiteY135" fmla="*/ 1812071 h 2577325"/>
              <a:gd name="connsiteX136" fmla="*/ 3106936 w 3803456"/>
              <a:gd name="connsiteY136" fmla="*/ 1408482 h 2577325"/>
              <a:gd name="connsiteX137" fmla="*/ 3106936 w 3803456"/>
              <a:gd name="connsiteY137" fmla="*/ 1408261 h 2577325"/>
              <a:gd name="connsiteX138" fmla="*/ 3055219 w 3803456"/>
              <a:gd name="connsiteY138" fmla="*/ 1237470 h 2577325"/>
              <a:gd name="connsiteX139" fmla="*/ 1841224 w 3803456"/>
              <a:gd name="connsiteY139" fmla="*/ 931191 h 2577325"/>
              <a:gd name="connsiteX140" fmla="*/ 1218518 w 3803456"/>
              <a:gd name="connsiteY140" fmla="*/ 1332574 h 2577325"/>
              <a:gd name="connsiteX141" fmla="*/ 1218518 w 3803456"/>
              <a:gd name="connsiteY141" fmla="*/ 1498291 h 2577325"/>
              <a:gd name="connsiteX142" fmla="*/ 1868365 w 3803456"/>
              <a:gd name="connsiteY142" fmla="*/ 970469 h 2577325"/>
              <a:gd name="connsiteX143" fmla="*/ 1841224 w 3803456"/>
              <a:gd name="connsiteY143" fmla="*/ 931412 h 2577325"/>
              <a:gd name="connsiteX144" fmla="*/ 2913748 w 3803456"/>
              <a:gd name="connsiteY144" fmla="*/ 784473 h 2577325"/>
              <a:gd name="connsiteX145" fmla="*/ 2873422 w 3803456"/>
              <a:gd name="connsiteY145" fmla="*/ 792450 h 2577325"/>
              <a:gd name="connsiteX146" fmla="*/ 2839274 w 3803456"/>
              <a:gd name="connsiteY146" fmla="*/ 815344 h 2577325"/>
              <a:gd name="connsiteX147" fmla="*/ 2839274 w 3803456"/>
              <a:gd name="connsiteY147" fmla="*/ 964511 h 2577325"/>
              <a:gd name="connsiteX148" fmla="*/ 2873504 w 3803456"/>
              <a:gd name="connsiteY148" fmla="*/ 987404 h 2577325"/>
              <a:gd name="connsiteX149" fmla="*/ 2913748 w 3803456"/>
              <a:gd name="connsiteY149" fmla="*/ 995381 h 2577325"/>
              <a:gd name="connsiteX150" fmla="*/ 2954073 w 3803456"/>
              <a:gd name="connsiteY150" fmla="*/ 987404 h 2577325"/>
              <a:gd name="connsiteX151" fmla="*/ 2988220 w 3803456"/>
              <a:gd name="connsiteY151" fmla="*/ 964511 h 2577325"/>
              <a:gd name="connsiteX152" fmla="*/ 2988220 w 3803456"/>
              <a:gd name="connsiteY152" fmla="*/ 815344 h 2577325"/>
              <a:gd name="connsiteX153" fmla="*/ 2954073 w 3803456"/>
              <a:gd name="connsiteY153" fmla="*/ 792450 h 2577325"/>
              <a:gd name="connsiteX154" fmla="*/ 1898154 w 3803456"/>
              <a:gd name="connsiteY154" fmla="*/ 617852 h 2577325"/>
              <a:gd name="connsiteX155" fmla="*/ 1981123 w 3803456"/>
              <a:gd name="connsiteY155" fmla="*/ 661101 h 2577325"/>
              <a:gd name="connsiteX156" fmla="*/ 2367942 w 3803456"/>
              <a:gd name="connsiteY156" fmla="*/ 798353 h 2577325"/>
              <a:gd name="connsiteX157" fmla="*/ 2542733 w 3803456"/>
              <a:gd name="connsiteY157" fmla="*/ 839313 h 2577325"/>
              <a:gd name="connsiteX158" fmla="*/ 2704230 w 3803456"/>
              <a:gd name="connsiteY158" fmla="*/ 865839 h 2577325"/>
              <a:gd name="connsiteX159" fmla="*/ 2704230 w 3803456"/>
              <a:gd name="connsiteY159" fmla="*/ 865655 h 2577325"/>
              <a:gd name="connsiteX160" fmla="*/ 2720117 w 3803456"/>
              <a:gd name="connsiteY160" fmla="*/ 806076 h 2577325"/>
              <a:gd name="connsiteX161" fmla="*/ 2395083 w 3803456"/>
              <a:gd name="connsiteY161" fmla="*/ 696407 h 2577325"/>
              <a:gd name="connsiteX162" fmla="*/ 1901685 w 3803456"/>
              <a:gd name="connsiteY162" fmla="*/ 617852 h 2577325"/>
              <a:gd name="connsiteX163" fmla="*/ 3657044 w 3803456"/>
              <a:gd name="connsiteY163" fmla="*/ 146740 h 2577325"/>
              <a:gd name="connsiteX164" fmla="*/ 3578048 w 3803456"/>
              <a:gd name="connsiteY164" fmla="*/ 197051 h 2577325"/>
              <a:gd name="connsiteX165" fmla="*/ 3265812 w 3803456"/>
              <a:gd name="connsiteY165" fmla="*/ 463389 h 2577325"/>
              <a:gd name="connsiteX166" fmla="*/ 3039193 w 3803456"/>
              <a:gd name="connsiteY166" fmla="*/ 720901 h 2577325"/>
              <a:gd name="connsiteX167" fmla="*/ 3062583 w 3803456"/>
              <a:gd name="connsiteY167" fmla="*/ 740981 h 2577325"/>
              <a:gd name="connsiteX168" fmla="*/ 3082663 w 3803456"/>
              <a:gd name="connsiteY168" fmla="*/ 764371 h 2577325"/>
              <a:gd name="connsiteX169" fmla="*/ 3082884 w 3803456"/>
              <a:gd name="connsiteY169" fmla="*/ 764592 h 2577325"/>
              <a:gd name="connsiteX170" fmla="*/ 3340396 w 3803456"/>
              <a:gd name="connsiteY170" fmla="*/ 537972 h 2577325"/>
              <a:gd name="connsiteX171" fmla="*/ 3606734 w 3803456"/>
              <a:gd name="connsiteY171" fmla="*/ 225737 h 2577325"/>
              <a:gd name="connsiteX172" fmla="*/ 3657044 w 3803456"/>
              <a:gd name="connsiteY172" fmla="*/ 146740 h 2577325"/>
              <a:gd name="connsiteX173" fmla="*/ 3753253 w 3803456"/>
              <a:gd name="connsiteY173" fmla="*/ 0 h 2577325"/>
              <a:gd name="connsiteX174" fmla="*/ 3790765 w 3803456"/>
              <a:gd name="connsiteY174" fmla="*/ 12798 h 2577325"/>
              <a:gd name="connsiteX175" fmla="*/ 3790765 w 3803456"/>
              <a:gd name="connsiteY175" fmla="*/ 13460 h 2577325"/>
              <a:gd name="connsiteX176" fmla="*/ 3414759 w 3803456"/>
              <a:gd name="connsiteY176" fmla="*/ 612777 h 2577325"/>
              <a:gd name="connsiteX177" fmla="*/ 3122603 w 3803456"/>
              <a:gd name="connsiteY177" fmla="*/ 866537 h 2577325"/>
              <a:gd name="connsiteX178" fmla="*/ 3082663 w 3803456"/>
              <a:gd name="connsiteY178" fmla="*/ 1016146 h 2577325"/>
              <a:gd name="connsiteX179" fmla="*/ 3208661 w 3803456"/>
              <a:gd name="connsiteY179" fmla="*/ 1381782 h 2577325"/>
              <a:gd name="connsiteX180" fmla="*/ 3234478 w 3803456"/>
              <a:gd name="connsiteY180" fmla="*/ 2088781 h 2577325"/>
              <a:gd name="connsiteX181" fmla="*/ 3224769 w 3803456"/>
              <a:gd name="connsiteY181" fmla="*/ 2090105 h 2577325"/>
              <a:gd name="connsiteX182" fmla="*/ 3086856 w 3803456"/>
              <a:gd name="connsiteY182" fmla="*/ 1945351 h 2577325"/>
              <a:gd name="connsiteX183" fmla="*/ 3124368 w 3803456"/>
              <a:gd name="connsiteY183" fmla="*/ 2529662 h 2577325"/>
              <a:gd name="connsiteX184" fmla="*/ 2702685 w 3803456"/>
              <a:gd name="connsiteY184" fmla="*/ 2529662 h 2577325"/>
              <a:gd name="connsiteX185" fmla="*/ 2703248 w 3803456"/>
              <a:gd name="connsiteY185" fmla="*/ 2520416 h 2577325"/>
              <a:gd name="connsiteX186" fmla="*/ 2679957 w 3803456"/>
              <a:gd name="connsiteY186" fmla="*/ 2530103 h 2577325"/>
              <a:gd name="connsiteX187" fmla="*/ 2605594 w 3803456"/>
              <a:gd name="connsiteY187" fmla="*/ 2549080 h 2577325"/>
              <a:gd name="connsiteX188" fmla="*/ 2491733 w 3803456"/>
              <a:gd name="connsiteY188" fmla="*/ 2577325 h 2577325"/>
              <a:gd name="connsiteX189" fmla="*/ 2377872 w 3803456"/>
              <a:gd name="connsiteY189" fmla="*/ 2549080 h 2577325"/>
              <a:gd name="connsiteX190" fmla="*/ 2303509 w 3803456"/>
              <a:gd name="connsiteY190" fmla="*/ 2530103 h 2577325"/>
              <a:gd name="connsiteX191" fmla="*/ 2229146 w 3803456"/>
              <a:gd name="connsiteY191" fmla="*/ 2549080 h 2577325"/>
              <a:gd name="connsiteX192" fmla="*/ 2115285 w 3803456"/>
              <a:gd name="connsiteY192" fmla="*/ 2577325 h 2577325"/>
              <a:gd name="connsiteX193" fmla="*/ 2001424 w 3803456"/>
              <a:gd name="connsiteY193" fmla="*/ 2549080 h 2577325"/>
              <a:gd name="connsiteX194" fmla="*/ 1927061 w 3803456"/>
              <a:gd name="connsiteY194" fmla="*/ 2530103 h 2577325"/>
              <a:gd name="connsiteX195" fmla="*/ 1852257 w 3803456"/>
              <a:gd name="connsiteY195" fmla="*/ 2549080 h 2577325"/>
              <a:gd name="connsiteX196" fmla="*/ 1738396 w 3803456"/>
              <a:gd name="connsiteY196" fmla="*/ 2577325 h 2577325"/>
              <a:gd name="connsiteX197" fmla="*/ 1624535 w 3803456"/>
              <a:gd name="connsiteY197" fmla="*/ 2549080 h 2577325"/>
              <a:gd name="connsiteX198" fmla="*/ 1550172 w 3803456"/>
              <a:gd name="connsiteY198" fmla="*/ 2530103 h 2577325"/>
              <a:gd name="connsiteX199" fmla="*/ 1475809 w 3803456"/>
              <a:gd name="connsiteY199" fmla="*/ 2549080 h 2577325"/>
              <a:gd name="connsiteX200" fmla="*/ 1361948 w 3803456"/>
              <a:gd name="connsiteY200" fmla="*/ 2577325 h 2577325"/>
              <a:gd name="connsiteX201" fmla="*/ 1248087 w 3803456"/>
              <a:gd name="connsiteY201" fmla="*/ 2549080 h 2577325"/>
              <a:gd name="connsiteX202" fmla="*/ 1173503 w 3803456"/>
              <a:gd name="connsiteY202" fmla="*/ 2530103 h 2577325"/>
              <a:gd name="connsiteX203" fmla="*/ 1099140 w 3803456"/>
              <a:gd name="connsiteY203" fmla="*/ 2549080 h 2577325"/>
              <a:gd name="connsiteX204" fmla="*/ 985279 w 3803456"/>
              <a:gd name="connsiteY204" fmla="*/ 2577325 h 2577325"/>
              <a:gd name="connsiteX205" fmla="*/ 871418 w 3803456"/>
              <a:gd name="connsiteY205" fmla="*/ 2549080 h 2577325"/>
              <a:gd name="connsiteX206" fmla="*/ 796835 w 3803456"/>
              <a:gd name="connsiteY206" fmla="*/ 2530103 h 2577325"/>
              <a:gd name="connsiteX207" fmla="*/ 722472 w 3803456"/>
              <a:gd name="connsiteY207" fmla="*/ 2549080 h 2577325"/>
              <a:gd name="connsiteX208" fmla="*/ 608611 w 3803456"/>
              <a:gd name="connsiteY208" fmla="*/ 2577325 h 2577325"/>
              <a:gd name="connsiteX209" fmla="*/ 494749 w 3803456"/>
              <a:gd name="connsiteY209" fmla="*/ 2549080 h 2577325"/>
              <a:gd name="connsiteX210" fmla="*/ 420387 w 3803456"/>
              <a:gd name="connsiteY210" fmla="*/ 2530103 h 2577325"/>
              <a:gd name="connsiteX211" fmla="*/ 346024 w 3803456"/>
              <a:gd name="connsiteY211" fmla="*/ 2549080 h 2577325"/>
              <a:gd name="connsiteX212" fmla="*/ 232383 w 3803456"/>
              <a:gd name="connsiteY212" fmla="*/ 2577325 h 2577325"/>
              <a:gd name="connsiteX213" fmla="*/ 118743 w 3803456"/>
              <a:gd name="connsiteY213" fmla="*/ 2549080 h 2577325"/>
              <a:gd name="connsiteX214" fmla="*/ 44380 w 3803456"/>
              <a:gd name="connsiteY214" fmla="*/ 2530103 h 2577325"/>
              <a:gd name="connsiteX215" fmla="*/ 248 w 3803456"/>
              <a:gd name="connsiteY215" fmla="*/ 2485971 h 2577325"/>
              <a:gd name="connsiteX216" fmla="*/ 44380 w 3803456"/>
              <a:gd name="connsiteY216" fmla="*/ 2441839 h 2577325"/>
              <a:gd name="connsiteX217" fmla="*/ 158241 w 3803456"/>
              <a:gd name="connsiteY217" fmla="*/ 2470083 h 2577325"/>
              <a:gd name="connsiteX218" fmla="*/ 168612 w 3803456"/>
              <a:gd name="connsiteY218" fmla="*/ 2475159 h 2577325"/>
              <a:gd name="connsiteX219" fmla="*/ 2013 w 3803456"/>
              <a:gd name="connsiteY219" fmla="*/ 1933876 h 2577325"/>
              <a:gd name="connsiteX220" fmla="*/ 8633 w 3803456"/>
              <a:gd name="connsiteY220" fmla="*/ 1894599 h 2577325"/>
              <a:gd name="connsiteX221" fmla="*/ 44159 w 3803456"/>
              <a:gd name="connsiteY221" fmla="*/ 1876725 h 2577325"/>
              <a:gd name="connsiteX222" fmla="*/ 235473 w 3803456"/>
              <a:gd name="connsiteY222" fmla="*/ 1876725 h 2577325"/>
              <a:gd name="connsiteX223" fmla="*/ 235473 w 3803456"/>
              <a:gd name="connsiteY223" fmla="*/ 1635321 h 2577325"/>
              <a:gd name="connsiteX224" fmla="*/ 138382 w 3803456"/>
              <a:gd name="connsiteY224" fmla="*/ 1635321 h 2577325"/>
              <a:gd name="connsiteX225" fmla="*/ 94249 w 3803456"/>
              <a:gd name="connsiteY225" fmla="*/ 1591189 h 2577325"/>
              <a:gd name="connsiteX226" fmla="*/ 94249 w 3803456"/>
              <a:gd name="connsiteY226" fmla="*/ 1308743 h 2577325"/>
              <a:gd name="connsiteX227" fmla="*/ 138382 w 3803456"/>
              <a:gd name="connsiteY227" fmla="*/ 1264610 h 2577325"/>
              <a:gd name="connsiteX228" fmla="*/ 518801 w 3803456"/>
              <a:gd name="connsiteY228" fmla="*/ 1264610 h 2577325"/>
              <a:gd name="connsiteX229" fmla="*/ 518801 w 3803456"/>
              <a:gd name="connsiteY229" fmla="*/ 929205 h 2577325"/>
              <a:gd name="connsiteX230" fmla="*/ 468711 w 3803456"/>
              <a:gd name="connsiteY230" fmla="*/ 929205 h 2577325"/>
              <a:gd name="connsiteX231" fmla="*/ 424579 w 3803456"/>
              <a:gd name="connsiteY231" fmla="*/ 885073 h 2577325"/>
              <a:gd name="connsiteX232" fmla="*/ 468711 w 3803456"/>
              <a:gd name="connsiteY232" fmla="*/ 840940 h 2577325"/>
              <a:gd name="connsiteX233" fmla="*/ 518801 w 3803456"/>
              <a:gd name="connsiteY233" fmla="*/ 840940 h 2577325"/>
              <a:gd name="connsiteX234" fmla="*/ 518801 w 3803456"/>
              <a:gd name="connsiteY234" fmla="*/ 790850 h 2577325"/>
              <a:gd name="connsiteX235" fmla="*/ 562934 w 3803456"/>
              <a:gd name="connsiteY235" fmla="*/ 746718 h 2577325"/>
              <a:gd name="connsiteX236" fmla="*/ 607066 w 3803456"/>
              <a:gd name="connsiteY236" fmla="*/ 790850 h 2577325"/>
              <a:gd name="connsiteX237" fmla="*/ 607066 w 3803456"/>
              <a:gd name="connsiteY237" fmla="*/ 840940 h 2577325"/>
              <a:gd name="connsiteX238" fmla="*/ 751378 w 3803456"/>
              <a:gd name="connsiteY238" fmla="*/ 840940 h 2577325"/>
              <a:gd name="connsiteX239" fmla="*/ 795511 w 3803456"/>
              <a:gd name="connsiteY239" fmla="*/ 885073 h 2577325"/>
              <a:gd name="connsiteX240" fmla="*/ 751378 w 3803456"/>
              <a:gd name="connsiteY240" fmla="*/ 929205 h 2577325"/>
              <a:gd name="connsiteX241" fmla="*/ 607066 w 3803456"/>
              <a:gd name="connsiteY241" fmla="*/ 929205 h 2577325"/>
              <a:gd name="connsiteX242" fmla="*/ 607066 w 3803456"/>
              <a:gd name="connsiteY242" fmla="*/ 1264610 h 2577325"/>
              <a:gd name="connsiteX243" fmla="*/ 704157 w 3803456"/>
              <a:gd name="connsiteY243" fmla="*/ 1264610 h 2577325"/>
              <a:gd name="connsiteX244" fmla="*/ 748289 w 3803456"/>
              <a:gd name="connsiteY244" fmla="*/ 1308743 h 2577325"/>
              <a:gd name="connsiteX245" fmla="*/ 748289 w 3803456"/>
              <a:gd name="connsiteY245" fmla="*/ 2017948 h 2577325"/>
              <a:gd name="connsiteX246" fmla="*/ 942471 w 3803456"/>
              <a:gd name="connsiteY246" fmla="*/ 2017948 h 2577325"/>
              <a:gd name="connsiteX247" fmla="*/ 942471 w 3803456"/>
              <a:gd name="connsiteY247" fmla="*/ 1635321 h 2577325"/>
              <a:gd name="connsiteX248" fmla="*/ 892381 w 3803456"/>
              <a:gd name="connsiteY248" fmla="*/ 1635321 h 2577325"/>
              <a:gd name="connsiteX249" fmla="*/ 848249 w 3803456"/>
              <a:gd name="connsiteY249" fmla="*/ 1591189 h 2577325"/>
              <a:gd name="connsiteX250" fmla="*/ 848249 w 3803456"/>
              <a:gd name="connsiteY250" fmla="*/ 1308743 h 2577325"/>
              <a:gd name="connsiteX251" fmla="*/ 892381 w 3803456"/>
              <a:gd name="connsiteY251" fmla="*/ 1264610 h 2577325"/>
              <a:gd name="connsiteX252" fmla="*/ 1162029 w 3803456"/>
              <a:gd name="connsiteY252" fmla="*/ 1264610 h 2577325"/>
              <a:gd name="connsiteX253" fmla="*/ 1829970 w 3803456"/>
              <a:gd name="connsiteY253" fmla="*/ 834100 h 2577325"/>
              <a:gd name="connsiteX254" fmla="*/ 1890211 w 3803456"/>
              <a:gd name="connsiteY254" fmla="*/ 846016 h 2577325"/>
              <a:gd name="connsiteX255" fmla="*/ 1964794 w 3803456"/>
              <a:gd name="connsiteY255" fmla="*/ 953919 h 2577325"/>
              <a:gd name="connsiteX256" fmla="*/ 1956409 w 3803456"/>
              <a:gd name="connsiteY256" fmla="*/ 1013277 h 2577325"/>
              <a:gd name="connsiteX257" fmla="*/ 1925516 w 3803456"/>
              <a:gd name="connsiteY257" fmla="*/ 1038212 h 2577325"/>
              <a:gd name="connsiteX258" fmla="*/ 1925516 w 3803456"/>
              <a:gd name="connsiteY258" fmla="*/ 1405613 h 2577325"/>
              <a:gd name="connsiteX259" fmla="*/ 2022607 w 3803456"/>
              <a:gd name="connsiteY259" fmla="*/ 1405613 h 2577325"/>
              <a:gd name="connsiteX260" fmla="*/ 2066740 w 3803456"/>
              <a:gd name="connsiteY260" fmla="*/ 1449745 h 2577325"/>
              <a:gd name="connsiteX261" fmla="*/ 2066740 w 3803456"/>
              <a:gd name="connsiteY261" fmla="*/ 1638190 h 2577325"/>
              <a:gd name="connsiteX262" fmla="*/ 2022607 w 3803456"/>
              <a:gd name="connsiteY262" fmla="*/ 1682322 h 2577325"/>
              <a:gd name="connsiteX263" fmla="*/ 1739940 w 3803456"/>
              <a:gd name="connsiteY263" fmla="*/ 1682322 h 2577325"/>
              <a:gd name="connsiteX264" fmla="*/ 1695808 w 3803456"/>
              <a:gd name="connsiteY264" fmla="*/ 1638190 h 2577325"/>
              <a:gd name="connsiteX265" fmla="*/ 1695808 w 3803456"/>
              <a:gd name="connsiteY265" fmla="*/ 1449745 h 2577325"/>
              <a:gd name="connsiteX266" fmla="*/ 1739940 w 3803456"/>
              <a:gd name="connsiteY266" fmla="*/ 1405613 h 2577325"/>
              <a:gd name="connsiteX267" fmla="*/ 1837031 w 3803456"/>
              <a:gd name="connsiteY267" fmla="*/ 1405613 h 2577325"/>
              <a:gd name="connsiteX268" fmla="*/ 1837031 w 3803456"/>
              <a:gd name="connsiteY268" fmla="*/ 1109927 h 2577325"/>
              <a:gd name="connsiteX269" fmla="*/ 1218959 w 3803456"/>
              <a:gd name="connsiteY269" fmla="*/ 1612152 h 2577325"/>
              <a:gd name="connsiteX270" fmla="*/ 1218959 w 3803456"/>
              <a:gd name="connsiteY270" fmla="*/ 2017948 h 2577325"/>
              <a:gd name="connsiteX271" fmla="*/ 1533181 w 3803456"/>
              <a:gd name="connsiteY271" fmla="*/ 2017948 h 2577325"/>
              <a:gd name="connsiteX272" fmla="*/ 1708606 w 3803456"/>
              <a:gd name="connsiteY272" fmla="*/ 1842522 h 2577325"/>
              <a:gd name="connsiteX273" fmla="*/ 1739720 w 3803456"/>
              <a:gd name="connsiteY273" fmla="*/ 1829503 h 2577325"/>
              <a:gd name="connsiteX274" fmla="*/ 2166478 w 3803456"/>
              <a:gd name="connsiteY274" fmla="*/ 1829503 h 2577325"/>
              <a:gd name="connsiteX275" fmla="*/ 2166478 w 3803456"/>
              <a:gd name="connsiteY275" fmla="*/ 1120298 h 2577325"/>
              <a:gd name="connsiteX276" fmla="*/ 2210611 w 3803456"/>
              <a:gd name="connsiteY276" fmla="*/ 1076165 h 2577325"/>
              <a:gd name="connsiteX277" fmla="*/ 2493057 w 3803456"/>
              <a:gd name="connsiteY277" fmla="*/ 1076165 h 2577325"/>
              <a:gd name="connsiteX278" fmla="*/ 2537189 w 3803456"/>
              <a:gd name="connsiteY278" fmla="*/ 1120298 h 2577325"/>
              <a:gd name="connsiteX279" fmla="*/ 2537189 w 3803456"/>
              <a:gd name="connsiteY279" fmla="*/ 1829503 h 2577325"/>
              <a:gd name="connsiteX280" fmla="*/ 2681281 w 3803456"/>
              <a:gd name="connsiteY280" fmla="*/ 1829503 h 2577325"/>
              <a:gd name="connsiteX281" fmla="*/ 2718573 w 3803456"/>
              <a:gd name="connsiteY281" fmla="*/ 1849804 h 2577325"/>
              <a:gd name="connsiteX282" fmla="*/ 2721441 w 3803456"/>
              <a:gd name="connsiteY282" fmla="*/ 1892171 h 2577325"/>
              <a:gd name="connsiteX283" fmla="*/ 2448704 w 3803456"/>
              <a:gd name="connsiteY283" fmla="*/ 2483102 h 2577325"/>
              <a:gd name="connsiteX284" fmla="*/ 2492836 w 3803456"/>
              <a:gd name="connsiteY284" fmla="*/ 2488840 h 2577325"/>
              <a:gd name="connsiteX285" fmla="*/ 2567199 w 3803456"/>
              <a:gd name="connsiteY285" fmla="*/ 2469863 h 2577325"/>
              <a:gd name="connsiteX286" fmla="*/ 2681060 w 3803456"/>
              <a:gd name="connsiteY286" fmla="*/ 2441618 h 2577325"/>
              <a:gd name="connsiteX287" fmla="*/ 2679957 w 3803456"/>
              <a:gd name="connsiteY287" fmla="*/ 2441839 h 2577325"/>
              <a:gd name="connsiteX288" fmla="*/ 2707341 w 3803456"/>
              <a:gd name="connsiteY288" fmla="*/ 2453229 h 2577325"/>
              <a:gd name="connsiteX289" fmla="*/ 2792053 w 3803456"/>
              <a:gd name="connsiteY289" fmla="*/ 1062705 h 2577325"/>
              <a:gd name="connsiteX290" fmla="*/ 2764470 w 3803456"/>
              <a:gd name="connsiteY290" fmla="*/ 1039315 h 2577325"/>
              <a:gd name="connsiteX291" fmla="*/ 2720117 w 3803456"/>
              <a:gd name="connsiteY291" fmla="*/ 973999 h 2577325"/>
              <a:gd name="connsiteX292" fmla="*/ 2340359 w 3803456"/>
              <a:gd name="connsiteY292" fmla="*/ 900298 h 2577325"/>
              <a:gd name="connsiteX293" fmla="*/ 1881329 w 3803456"/>
              <a:gd name="connsiteY293" fmla="*/ 729313 h 2577325"/>
              <a:gd name="connsiteX294" fmla="*/ 1715226 w 3803456"/>
              <a:gd name="connsiteY294" fmla="*/ 569086 h 2577325"/>
              <a:gd name="connsiteX295" fmla="*/ 1901464 w 3803456"/>
              <a:gd name="connsiteY295" fmla="*/ 512596 h 2577325"/>
              <a:gd name="connsiteX296" fmla="*/ 1901464 w 3803456"/>
              <a:gd name="connsiteY296" fmla="*/ 512596 h 2577325"/>
              <a:gd name="connsiteX297" fmla="*/ 1901464 w 3803456"/>
              <a:gd name="connsiteY297" fmla="*/ 512596 h 2577325"/>
              <a:gd name="connsiteX298" fmla="*/ 2422225 w 3803456"/>
              <a:gd name="connsiteY298" fmla="*/ 594682 h 2577325"/>
              <a:gd name="connsiteX299" fmla="*/ 2787860 w 3803456"/>
              <a:gd name="connsiteY299" fmla="*/ 720680 h 2577325"/>
              <a:gd name="connsiteX300" fmla="*/ 2913416 w 3803456"/>
              <a:gd name="connsiteY300" fmla="*/ 679196 h 2577325"/>
              <a:gd name="connsiteX301" fmla="*/ 2937468 w 3803456"/>
              <a:gd name="connsiteY301" fmla="*/ 680520 h 2577325"/>
              <a:gd name="connsiteX302" fmla="*/ 3191229 w 3803456"/>
              <a:gd name="connsiteY302" fmla="*/ 388585 h 2577325"/>
              <a:gd name="connsiteX303" fmla="*/ 3753253 w 3803456"/>
              <a:gd name="connsiteY303" fmla="*/ 0 h 257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3803456" h="2577325">
                <a:moveTo>
                  <a:pt x="1409831" y="2206393"/>
                </a:moveTo>
                <a:lnTo>
                  <a:pt x="1456832" y="2206393"/>
                </a:lnTo>
                <a:cubicBezTo>
                  <a:pt x="1481105" y="2206393"/>
                  <a:pt x="1500964" y="2226253"/>
                  <a:pt x="1500964" y="2250525"/>
                </a:cubicBezTo>
                <a:cubicBezTo>
                  <a:pt x="1500964" y="2274798"/>
                  <a:pt x="1481105" y="2294658"/>
                  <a:pt x="1456832" y="2294658"/>
                </a:cubicBezTo>
                <a:lnTo>
                  <a:pt x="1409831" y="2294658"/>
                </a:lnTo>
                <a:cubicBezTo>
                  <a:pt x="1385559" y="2294658"/>
                  <a:pt x="1365699" y="2274798"/>
                  <a:pt x="1365699" y="2250525"/>
                </a:cubicBezTo>
                <a:cubicBezTo>
                  <a:pt x="1365699" y="2226253"/>
                  <a:pt x="1385559" y="2206393"/>
                  <a:pt x="1409831" y="2206393"/>
                </a:cubicBezTo>
                <a:close/>
                <a:moveTo>
                  <a:pt x="1221607" y="2206393"/>
                </a:moveTo>
                <a:lnTo>
                  <a:pt x="1268608" y="2206393"/>
                </a:lnTo>
                <a:cubicBezTo>
                  <a:pt x="1292881" y="2206393"/>
                  <a:pt x="1312740" y="2226253"/>
                  <a:pt x="1312740" y="2250525"/>
                </a:cubicBezTo>
                <a:cubicBezTo>
                  <a:pt x="1312740" y="2274798"/>
                  <a:pt x="1292881" y="2294658"/>
                  <a:pt x="1268608" y="2294658"/>
                </a:cubicBezTo>
                <a:lnTo>
                  <a:pt x="1221607" y="2294658"/>
                </a:lnTo>
                <a:cubicBezTo>
                  <a:pt x="1197334" y="2294658"/>
                  <a:pt x="1177475" y="2274798"/>
                  <a:pt x="1177475" y="2250525"/>
                </a:cubicBezTo>
                <a:cubicBezTo>
                  <a:pt x="1177475" y="2226253"/>
                  <a:pt x="1197334" y="2206393"/>
                  <a:pt x="1221607" y="2206393"/>
                </a:cubicBezTo>
                <a:close/>
                <a:moveTo>
                  <a:pt x="1033163" y="2206393"/>
                </a:moveTo>
                <a:lnTo>
                  <a:pt x="1080164" y="2206393"/>
                </a:lnTo>
                <a:cubicBezTo>
                  <a:pt x="1104437" y="2206393"/>
                  <a:pt x="1124296" y="2226253"/>
                  <a:pt x="1124296" y="2250525"/>
                </a:cubicBezTo>
                <a:cubicBezTo>
                  <a:pt x="1124296" y="2274798"/>
                  <a:pt x="1104437" y="2294658"/>
                  <a:pt x="1080164" y="2294658"/>
                </a:cubicBezTo>
                <a:lnTo>
                  <a:pt x="1033163" y="2294658"/>
                </a:lnTo>
                <a:cubicBezTo>
                  <a:pt x="1008891" y="2294658"/>
                  <a:pt x="989031" y="2274798"/>
                  <a:pt x="989031" y="2250525"/>
                </a:cubicBezTo>
                <a:cubicBezTo>
                  <a:pt x="989031" y="2226253"/>
                  <a:pt x="1008891" y="2206393"/>
                  <a:pt x="1033163" y="2206393"/>
                </a:cubicBezTo>
                <a:close/>
                <a:moveTo>
                  <a:pt x="844718" y="2206393"/>
                </a:moveTo>
                <a:lnTo>
                  <a:pt x="891719" y="2206393"/>
                </a:lnTo>
                <a:cubicBezTo>
                  <a:pt x="915992" y="2206393"/>
                  <a:pt x="935851" y="2226253"/>
                  <a:pt x="935851" y="2250525"/>
                </a:cubicBezTo>
                <a:cubicBezTo>
                  <a:pt x="935851" y="2274798"/>
                  <a:pt x="915992" y="2294658"/>
                  <a:pt x="891719" y="2294658"/>
                </a:cubicBezTo>
                <a:lnTo>
                  <a:pt x="844718" y="2294658"/>
                </a:lnTo>
                <a:cubicBezTo>
                  <a:pt x="820446" y="2294658"/>
                  <a:pt x="800586" y="2274798"/>
                  <a:pt x="800586" y="2250525"/>
                </a:cubicBezTo>
                <a:cubicBezTo>
                  <a:pt x="800586" y="2226253"/>
                  <a:pt x="820446" y="2206393"/>
                  <a:pt x="844718" y="2206393"/>
                </a:cubicBezTo>
                <a:close/>
                <a:moveTo>
                  <a:pt x="656494" y="2206393"/>
                </a:moveTo>
                <a:lnTo>
                  <a:pt x="703495" y="2206393"/>
                </a:lnTo>
                <a:cubicBezTo>
                  <a:pt x="727768" y="2206393"/>
                  <a:pt x="747627" y="2226253"/>
                  <a:pt x="747627" y="2250525"/>
                </a:cubicBezTo>
                <a:cubicBezTo>
                  <a:pt x="747627" y="2274798"/>
                  <a:pt x="727768" y="2294658"/>
                  <a:pt x="703495" y="2294658"/>
                </a:cubicBezTo>
                <a:lnTo>
                  <a:pt x="656494" y="2294658"/>
                </a:lnTo>
                <a:cubicBezTo>
                  <a:pt x="632221" y="2294658"/>
                  <a:pt x="612362" y="2274798"/>
                  <a:pt x="612362" y="2250525"/>
                </a:cubicBezTo>
                <a:cubicBezTo>
                  <a:pt x="612362" y="2226253"/>
                  <a:pt x="632221" y="2206393"/>
                  <a:pt x="656494" y="2206393"/>
                </a:cubicBezTo>
                <a:close/>
                <a:moveTo>
                  <a:pt x="1758476" y="1917989"/>
                </a:moveTo>
                <a:lnTo>
                  <a:pt x="1583050" y="2093414"/>
                </a:lnTo>
                <a:cubicBezTo>
                  <a:pt x="1574665" y="2101800"/>
                  <a:pt x="1563411" y="2106433"/>
                  <a:pt x="1551716" y="2106433"/>
                </a:cubicBezTo>
                <a:lnTo>
                  <a:pt x="562934" y="2106433"/>
                </a:lnTo>
                <a:cubicBezTo>
                  <a:pt x="551239" y="2106433"/>
                  <a:pt x="540206" y="2101800"/>
                  <a:pt x="531820" y="2093414"/>
                </a:cubicBezTo>
                <a:lnTo>
                  <a:pt x="403396" y="1964990"/>
                </a:lnTo>
                <a:lnTo>
                  <a:pt x="104620" y="1964990"/>
                </a:lnTo>
                <a:lnTo>
                  <a:pt x="265041" y="2486192"/>
                </a:lnTo>
                <a:cubicBezTo>
                  <a:pt x="281591" y="2483102"/>
                  <a:pt x="293286" y="2477145"/>
                  <a:pt x="307629" y="2470083"/>
                </a:cubicBezTo>
                <a:cubicBezTo>
                  <a:pt x="332784" y="2457506"/>
                  <a:pt x="364118" y="2441839"/>
                  <a:pt x="421490" y="2441839"/>
                </a:cubicBezTo>
                <a:cubicBezTo>
                  <a:pt x="478862" y="2441839"/>
                  <a:pt x="510196" y="2457506"/>
                  <a:pt x="535351" y="2470083"/>
                </a:cubicBezTo>
                <a:cubicBezTo>
                  <a:pt x="557197" y="2481116"/>
                  <a:pt x="573084" y="2489060"/>
                  <a:pt x="609714" y="2489060"/>
                </a:cubicBezTo>
                <a:cubicBezTo>
                  <a:pt x="646344" y="2489060"/>
                  <a:pt x="662231" y="2481116"/>
                  <a:pt x="684077" y="2470083"/>
                </a:cubicBezTo>
                <a:cubicBezTo>
                  <a:pt x="709232" y="2457506"/>
                  <a:pt x="740566" y="2441839"/>
                  <a:pt x="797938" y="2441839"/>
                </a:cubicBezTo>
                <a:cubicBezTo>
                  <a:pt x="855310" y="2441839"/>
                  <a:pt x="886644" y="2457506"/>
                  <a:pt x="911799" y="2470083"/>
                </a:cubicBezTo>
                <a:cubicBezTo>
                  <a:pt x="933644" y="2481116"/>
                  <a:pt x="949311" y="2489060"/>
                  <a:pt x="986162" y="2489060"/>
                </a:cubicBezTo>
                <a:cubicBezTo>
                  <a:pt x="1023012" y="2489060"/>
                  <a:pt x="1038900" y="2481116"/>
                  <a:pt x="1060745" y="2470083"/>
                </a:cubicBezTo>
                <a:cubicBezTo>
                  <a:pt x="1085901" y="2457506"/>
                  <a:pt x="1117235" y="2441839"/>
                  <a:pt x="1174606" y="2441839"/>
                </a:cubicBezTo>
                <a:cubicBezTo>
                  <a:pt x="1231978" y="2441839"/>
                  <a:pt x="1263312" y="2457506"/>
                  <a:pt x="1288468" y="2470083"/>
                </a:cubicBezTo>
                <a:cubicBezTo>
                  <a:pt x="1310313" y="2481116"/>
                  <a:pt x="1326201" y="2489060"/>
                  <a:pt x="1362830" y="2489060"/>
                </a:cubicBezTo>
                <a:cubicBezTo>
                  <a:pt x="1399460" y="2489060"/>
                  <a:pt x="1415348" y="2481116"/>
                  <a:pt x="1437193" y="2470083"/>
                </a:cubicBezTo>
                <a:cubicBezTo>
                  <a:pt x="1462349" y="2457506"/>
                  <a:pt x="1493683" y="2441839"/>
                  <a:pt x="1551054" y="2441839"/>
                </a:cubicBezTo>
                <a:cubicBezTo>
                  <a:pt x="1608426" y="2441839"/>
                  <a:pt x="1639760" y="2457506"/>
                  <a:pt x="1664915" y="2470083"/>
                </a:cubicBezTo>
                <a:cubicBezTo>
                  <a:pt x="1686761" y="2481116"/>
                  <a:pt x="1702428" y="2489060"/>
                  <a:pt x="1739278" y="2489060"/>
                </a:cubicBezTo>
                <a:cubicBezTo>
                  <a:pt x="1776129" y="2489060"/>
                  <a:pt x="1792016" y="2481116"/>
                  <a:pt x="1813862" y="2470083"/>
                </a:cubicBezTo>
                <a:cubicBezTo>
                  <a:pt x="1838797" y="2457506"/>
                  <a:pt x="1870130" y="2441839"/>
                  <a:pt x="1927723" y="2441839"/>
                </a:cubicBezTo>
                <a:cubicBezTo>
                  <a:pt x="1985316" y="2441839"/>
                  <a:pt x="2016649" y="2457506"/>
                  <a:pt x="2041805" y="2470083"/>
                </a:cubicBezTo>
                <a:cubicBezTo>
                  <a:pt x="2063650" y="2481116"/>
                  <a:pt x="2079538" y="2489060"/>
                  <a:pt x="2116168" y="2489060"/>
                </a:cubicBezTo>
                <a:cubicBezTo>
                  <a:pt x="2152797" y="2489060"/>
                  <a:pt x="2168685" y="2481116"/>
                  <a:pt x="2190530" y="2470083"/>
                </a:cubicBezTo>
                <a:lnTo>
                  <a:pt x="2191413" y="2470083"/>
                </a:lnTo>
                <a:cubicBezTo>
                  <a:pt x="2216568" y="2457506"/>
                  <a:pt x="2247682" y="2441839"/>
                  <a:pt x="2305274" y="2441839"/>
                </a:cubicBezTo>
                <a:cubicBezTo>
                  <a:pt x="2330650" y="2441839"/>
                  <a:pt x="2350951" y="2444928"/>
                  <a:pt x="2367721" y="2449341"/>
                </a:cubicBezTo>
                <a:lnTo>
                  <a:pt x="2612876" y="1917989"/>
                </a:lnTo>
                <a:close/>
                <a:moveTo>
                  <a:pt x="2254522" y="1729544"/>
                </a:moveTo>
                <a:lnTo>
                  <a:pt x="2254522" y="1829503"/>
                </a:lnTo>
                <a:lnTo>
                  <a:pt x="2448704" y="1829503"/>
                </a:lnTo>
                <a:lnTo>
                  <a:pt x="2448704" y="1729544"/>
                </a:lnTo>
                <a:close/>
                <a:moveTo>
                  <a:pt x="1030073" y="1635542"/>
                </a:moveTo>
                <a:lnTo>
                  <a:pt x="1030073" y="2018169"/>
                </a:lnTo>
                <a:lnTo>
                  <a:pt x="1130254" y="2018169"/>
                </a:lnTo>
                <a:lnTo>
                  <a:pt x="1130254" y="1635542"/>
                </a:lnTo>
                <a:close/>
                <a:moveTo>
                  <a:pt x="323516" y="1635321"/>
                </a:moveTo>
                <a:lnTo>
                  <a:pt x="323516" y="1876725"/>
                </a:lnTo>
                <a:lnTo>
                  <a:pt x="420607" y="1876725"/>
                </a:lnTo>
                <a:cubicBezTo>
                  <a:pt x="432523" y="1876725"/>
                  <a:pt x="443556" y="1881359"/>
                  <a:pt x="451941" y="1889744"/>
                </a:cubicBezTo>
                <a:lnTo>
                  <a:pt x="580366" y="2018169"/>
                </a:lnTo>
                <a:lnTo>
                  <a:pt x="659142" y="2018169"/>
                </a:lnTo>
                <a:lnTo>
                  <a:pt x="659142" y="1635542"/>
                </a:lnTo>
                <a:lnTo>
                  <a:pt x="323737" y="1635542"/>
                </a:lnTo>
                <a:close/>
                <a:moveTo>
                  <a:pt x="2254522" y="1541099"/>
                </a:moveTo>
                <a:lnTo>
                  <a:pt x="2254522" y="1641059"/>
                </a:lnTo>
                <a:lnTo>
                  <a:pt x="2448704" y="1641059"/>
                </a:lnTo>
                <a:lnTo>
                  <a:pt x="2448704" y="1541099"/>
                </a:lnTo>
                <a:close/>
                <a:moveTo>
                  <a:pt x="1783631" y="1494098"/>
                </a:moveTo>
                <a:lnTo>
                  <a:pt x="1783631" y="1594058"/>
                </a:lnTo>
                <a:lnTo>
                  <a:pt x="1977813" y="1594058"/>
                </a:lnTo>
                <a:lnTo>
                  <a:pt x="1977813" y="1494098"/>
                </a:lnTo>
                <a:close/>
                <a:moveTo>
                  <a:pt x="515050" y="1405833"/>
                </a:moveTo>
                <a:lnTo>
                  <a:pt x="562051" y="1405833"/>
                </a:lnTo>
                <a:cubicBezTo>
                  <a:pt x="586324" y="1405833"/>
                  <a:pt x="606183" y="1425693"/>
                  <a:pt x="606183" y="1449965"/>
                </a:cubicBezTo>
                <a:cubicBezTo>
                  <a:pt x="606183" y="1474238"/>
                  <a:pt x="586324" y="1494098"/>
                  <a:pt x="562051" y="1494098"/>
                </a:cubicBezTo>
                <a:lnTo>
                  <a:pt x="515050" y="1494098"/>
                </a:lnTo>
                <a:cubicBezTo>
                  <a:pt x="490777" y="1494098"/>
                  <a:pt x="470918" y="1474238"/>
                  <a:pt x="470918" y="1449965"/>
                </a:cubicBezTo>
                <a:cubicBezTo>
                  <a:pt x="470918" y="1425693"/>
                  <a:pt x="490557" y="1405833"/>
                  <a:pt x="515050" y="1405833"/>
                </a:cubicBezTo>
                <a:close/>
                <a:moveTo>
                  <a:pt x="279826" y="1405833"/>
                </a:moveTo>
                <a:lnTo>
                  <a:pt x="326827" y="1405833"/>
                </a:lnTo>
                <a:cubicBezTo>
                  <a:pt x="351100" y="1405833"/>
                  <a:pt x="370959" y="1425693"/>
                  <a:pt x="370959" y="1449965"/>
                </a:cubicBezTo>
                <a:cubicBezTo>
                  <a:pt x="370959" y="1474238"/>
                  <a:pt x="351100" y="1494098"/>
                  <a:pt x="326827" y="1494098"/>
                </a:cubicBezTo>
                <a:lnTo>
                  <a:pt x="279826" y="1494098"/>
                </a:lnTo>
                <a:cubicBezTo>
                  <a:pt x="255553" y="1494098"/>
                  <a:pt x="235694" y="1474238"/>
                  <a:pt x="235694" y="1449965"/>
                </a:cubicBezTo>
                <a:cubicBezTo>
                  <a:pt x="235694" y="1425693"/>
                  <a:pt x="255553" y="1405833"/>
                  <a:pt x="279826" y="1405833"/>
                </a:cubicBezTo>
                <a:close/>
                <a:moveTo>
                  <a:pt x="2879392" y="1367043"/>
                </a:moveTo>
                <a:lnTo>
                  <a:pt x="2815001" y="2423745"/>
                </a:lnTo>
                <a:lnTo>
                  <a:pt x="2815222" y="2423745"/>
                </a:lnTo>
                <a:lnTo>
                  <a:pt x="3012052" y="2423745"/>
                </a:lnTo>
                <a:lnTo>
                  <a:pt x="2962845" y="1657167"/>
                </a:lnTo>
                <a:cubicBezTo>
                  <a:pt x="2941882" y="1596485"/>
                  <a:pt x="2921802" y="1531169"/>
                  <a:pt x="2903487" y="1462985"/>
                </a:cubicBezTo>
                <a:close/>
                <a:moveTo>
                  <a:pt x="2254522" y="1352875"/>
                </a:moveTo>
                <a:lnTo>
                  <a:pt x="2254522" y="1452834"/>
                </a:lnTo>
                <a:lnTo>
                  <a:pt x="2448704" y="1452834"/>
                </a:lnTo>
                <a:lnTo>
                  <a:pt x="2448704" y="1352875"/>
                </a:lnTo>
                <a:close/>
                <a:moveTo>
                  <a:pt x="935851" y="1352875"/>
                </a:moveTo>
                <a:lnTo>
                  <a:pt x="935851" y="1547057"/>
                </a:lnTo>
                <a:lnTo>
                  <a:pt x="1130033" y="1547057"/>
                </a:lnTo>
                <a:lnTo>
                  <a:pt x="1130033" y="1352875"/>
                </a:lnTo>
                <a:close/>
                <a:moveTo>
                  <a:pt x="182514" y="1352875"/>
                </a:moveTo>
                <a:lnTo>
                  <a:pt x="182514" y="1547057"/>
                </a:lnTo>
                <a:lnTo>
                  <a:pt x="659363" y="1547057"/>
                </a:lnTo>
                <a:lnTo>
                  <a:pt x="659363" y="1352875"/>
                </a:lnTo>
                <a:close/>
                <a:moveTo>
                  <a:pt x="2254522" y="1164430"/>
                </a:moveTo>
                <a:lnTo>
                  <a:pt x="2254522" y="1264390"/>
                </a:lnTo>
                <a:lnTo>
                  <a:pt x="2448704" y="1264390"/>
                </a:lnTo>
                <a:lnTo>
                  <a:pt x="2448704" y="1164430"/>
                </a:lnTo>
                <a:close/>
                <a:moveTo>
                  <a:pt x="2997143" y="1083481"/>
                </a:moveTo>
                <a:lnTo>
                  <a:pt x="2937689" y="1099335"/>
                </a:lnTo>
                <a:cubicBezTo>
                  <a:pt x="2950488" y="1201722"/>
                  <a:pt x="2973878" y="1318672"/>
                  <a:pt x="3005211" y="1435844"/>
                </a:cubicBezTo>
                <a:cubicBezTo>
                  <a:pt x="3043827" y="1579494"/>
                  <a:pt x="3092373" y="1716966"/>
                  <a:pt x="3142463" y="1822663"/>
                </a:cubicBezTo>
                <a:cubicBezTo>
                  <a:pt x="3150517" y="1839654"/>
                  <a:pt x="3158185" y="1854990"/>
                  <a:pt x="3165412" y="1868809"/>
                </a:cubicBezTo>
                <a:lnTo>
                  <a:pt x="3185489" y="1905445"/>
                </a:lnTo>
                <a:lnTo>
                  <a:pt x="3184747" y="1863403"/>
                </a:lnTo>
                <a:cubicBezTo>
                  <a:pt x="3184113" y="1847874"/>
                  <a:pt x="3183065" y="1830828"/>
                  <a:pt x="3181520" y="1812071"/>
                </a:cubicBezTo>
                <a:cubicBezTo>
                  <a:pt x="3171811" y="1695562"/>
                  <a:pt x="3145331" y="1552132"/>
                  <a:pt x="3106936" y="1408482"/>
                </a:cubicBezTo>
                <a:lnTo>
                  <a:pt x="3106936" y="1408261"/>
                </a:lnTo>
                <a:cubicBezTo>
                  <a:pt x="3091159" y="1349676"/>
                  <a:pt x="3073727" y="1292194"/>
                  <a:pt x="3055219" y="1237470"/>
                </a:cubicBezTo>
                <a:close/>
                <a:moveTo>
                  <a:pt x="1841224" y="931191"/>
                </a:moveTo>
                <a:lnTo>
                  <a:pt x="1218518" y="1332574"/>
                </a:lnTo>
                <a:lnTo>
                  <a:pt x="1218518" y="1498291"/>
                </a:lnTo>
                <a:lnTo>
                  <a:pt x="1868365" y="970469"/>
                </a:lnTo>
                <a:lnTo>
                  <a:pt x="1841224" y="931412"/>
                </a:lnTo>
                <a:close/>
                <a:moveTo>
                  <a:pt x="2913748" y="784473"/>
                </a:moveTo>
                <a:lnTo>
                  <a:pt x="2873422" y="792450"/>
                </a:lnTo>
                <a:cubicBezTo>
                  <a:pt x="2860789" y="797691"/>
                  <a:pt x="2849204" y="805414"/>
                  <a:pt x="2839274" y="815344"/>
                </a:cubicBezTo>
                <a:cubicBezTo>
                  <a:pt x="2798231" y="856607"/>
                  <a:pt x="2798231" y="923468"/>
                  <a:pt x="2839274" y="964511"/>
                </a:cubicBezTo>
                <a:cubicBezTo>
                  <a:pt x="2849314" y="974441"/>
                  <a:pt x="2860899" y="982164"/>
                  <a:pt x="2873504" y="987404"/>
                </a:cubicBezTo>
                <a:lnTo>
                  <a:pt x="2913748" y="995381"/>
                </a:lnTo>
                <a:lnTo>
                  <a:pt x="2954073" y="987404"/>
                </a:lnTo>
                <a:cubicBezTo>
                  <a:pt x="2966706" y="982164"/>
                  <a:pt x="2978291" y="974441"/>
                  <a:pt x="2988220" y="964511"/>
                </a:cubicBezTo>
                <a:cubicBezTo>
                  <a:pt x="3029263" y="923247"/>
                  <a:pt x="3029263" y="856387"/>
                  <a:pt x="2988220" y="815344"/>
                </a:cubicBezTo>
                <a:cubicBezTo>
                  <a:pt x="2978291" y="805414"/>
                  <a:pt x="2966706" y="797691"/>
                  <a:pt x="2954073" y="792450"/>
                </a:cubicBezTo>
                <a:close/>
                <a:moveTo>
                  <a:pt x="1898154" y="617852"/>
                </a:moveTo>
                <a:cubicBezTo>
                  <a:pt x="1920000" y="630650"/>
                  <a:pt x="1947141" y="644993"/>
                  <a:pt x="1981123" y="661101"/>
                </a:cubicBezTo>
                <a:cubicBezTo>
                  <a:pt x="2086820" y="711192"/>
                  <a:pt x="2224292" y="759958"/>
                  <a:pt x="2367942" y="798353"/>
                </a:cubicBezTo>
                <a:cubicBezTo>
                  <a:pt x="2427410" y="814241"/>
                  <a:pt x="2486161" y="827977"/>
                  <a:pt x="2542733" y="839313"/>
                </a:cubicBezTo>
                <a:lnTo>
                  <a:pt x="2704230" y="865839"/>
                </a:lnTo>
                <a:lnTo>
                  <a:pt x="2704230" y="865655"/>
                </a:lnTo>
                <a:cubicBezTo>
                  <a:pt x="2706436" y="845354"/>
                  <a:pt x="2711953" y="825274"/>
                  <a:pt x="2720117" y="806076"/>
                </a:cubicBezTo>
                <a:cubicBezTo>
                  <a:pt x="2625233" y="766136"/>
                  <a:pt x="2512254" y="727741"/>
                  <a:pt x="2395083" y="696407"/>
                </a:cubicBezTo>
                <a:cubicBezTo>
                  <a:pt x="2208625" y="646538"/>
                  <a:pt x="2028786" y="617852"/>
                  <a:pt x="1901685" y="617852"/>
                </a:cubicBezTo>
                <a:close/>
                <a:moveTo>
                  <a:pt x="3657044" y="146740"/>
                </a:moveTo>
                <a:cubicBezTo>
                  <a:pt x="3635199" y="159318"/>
                  <a:pt x="3608940" y="175646"/>
                  <a:pt x="3578048" y="197051"/>
                </a:cubicBezTo>
                <a:cubicBezTo>
                  <a:pt x="3481839" y="263690"/>
                  <a:pt x="3371068" y="358133"/>
                  <a:pt x="3265812" y="463389"/>
                </a:cubicBezTo>
                <a:cubicBezTo>
                  <a:pt x="3180196" y="549005"/>
                  <a:pt x="3101420" y="638594"/>
                  <a:pt x="3039193" y="720901"/>
                </a:cubicBezTo>
                <a:cubicBezTo>
                  <a:pt x="3047358" y="726859"/>
                  <a:pt x="3055081" y="733699"/>
                  <a:pt x="3062583" y="740981"/>
                </a:cubicBezTo>
                <a:cubicBezTo>
                  <a:pt x="3069865" y="748483"/>
                  <a:pt x="3076485" y="756207"/>
                  <a:pt x="3082663" y="764371"/>
                </a:cubicBezTo>
                <a:lnTo>
                  <a:pt x="3082884" y="764592"/>
                </a:lnTo>
                <a:cubicBezTo>
                  <a:pt x="3165191" y="702365"/>
                  <a:pt x="3254559" y="623810"/>
                  <a:pt x="3340396" y="537972"/>
                </a:cubicBezTo>
                <a:cubicBezTo>
                  <a:pt x="3445430" y="432717"/>
                  <a:pt x="3540094" y="321945"/>
                  <a:pt x="3606734" y="225737"/>
                </a:cubicBezTo>
                <a:cubicBezTo>
                  <a:pt x="3627917" y="194844"/>
                  <a:pt x="3644467" y="168585"/>
                  <a:pt x="3657044" y="146740"/>
                </a:cubicBezTo>
                <a:close/>
                <a:moveTo>
                  <a:pt x="3753253" y="0"/>
                </a:moveTo>
                <a:cubicBezTo>
                  <a:pt x="3769361" y="0"/>
                  <a:pt x="3782159" y="4193"/>
                  <a:pt x="3790765" y="12798"/>
                </a:cubicBezTo>
                <a:lnTo>
                  <a:pt x="3790765" y="13460"/>
                </a:lnTo>
                <a:cubicBezTo>
                  <a:pt x="3852330" y="75025"/>
                  <a:pt x="3683965" y="343349"/>
                  <a:pt x="3414759" y="612777"/>
                </a:cubicBezTo>
                <a:cubicBezTo>
                  <a:pt x="3313475" y="713840"/>
                  <a:pt x="3212633" y="800780"/>
                  <a:pt x="3122603" y="866537"/>
                </a:cubicBezTo>
                <a:cubicBezTo>
                  <a:pt x="3128561" y="918613"/>
                  <a:pt x="3115321" y="972234"/>
                  <a:pt x="3082663" y="1016146"/>
                </a:cubicBezTo>
                <a:cubicBezTo>
                  <a:pt x="3127678" y="1118091"/>
                  <a:pt x="3171590" y="1243648"/>
                  <a:pt x="3208661" y="1381782"/>
                </a:cubicBezTo>
                <a:cubicBezTo>
                  <a:pt x="3307297" y="1749624"/>
                  <a:pt x="3318771" y="2066273"/>
                  <a:pt x="3234478" y="2088781"/>
                </a:cubicBezTo>
                <a:cubicBezTo>
                  <a:pt x="3231389" y="2089663"/>
                  <a:pt x="3228079" y="2090105"/>
                  <a:pt x="3224769" y="2090105"/>
                </a:cubicBezTo>
                <a:cubicBezTo>
                  <a:pt x="3186816" y="2090105"/>
                  <a:pt x="3137829" y="2036263"/>
                  <a:pt x="3086856" y="1945351"/>
                </a:cubicBezTo>
                <a:lnTo>
                  <a:pt x="3124368" y="2529662"/>
                </a:lnTo>
                <a:lnTo>
                  <a:pt x="2702685" y="2529662"/>
                </a:lnTo>
                <a:lnTo>
                  <a:pt x="2703248" y="2520416"/>
                </a:lnTo>
                <a:lnTo>
                  <a:pt x="2679957" y="2530103"/>
                </a:lnTo>
                <a:cubicBezTo>
                  <a:pt x="2643327" y="2530103"/>
                  <a:pt x="2627440" y="2538047"/>
                  <a:pt x="2605594" y="2549080"/>
                </a:cubicBezTo>
                <a:cubicBezTo>
                  <a:pt x="2580439" y="2561658"/>
                  <a:pt x="2549105" y="2577325"/>
                  <a:pt x="2491733" y="2577325"/>
                </a:cubicBezTo>
                <a:cubicBezTo>
                  <a:pt x="2434361" y="2577325"/>
                  <a:pt x="2403027" y="2561658"/>
                  <a:pt x="2377872" y="2549080"/>
                </a:cubicBezTo>
                <a:cubicBezTo>
                  <a:pt x="2356026" y="2538047"/>
                  <a:pt x="2340139" y="2530103"/>
                  <a:pt x="2303509" y="2530103"/>
                </a:cubicBezTo>
                <a:cubicBezTo>
                  <a:pt x="2266879" y="2530103"/>
                  <a:pt x="2250992" y="2538047"/>
                  <a:pt x="2229146" y="2549080"/>
                </a:cubicBezTo>
                <a:cubicBezTo>
                  <a:pt x="2203991" y="2561658"/>
                  <a:pt x="2172657" y="2577325"/>
                  <a:pt x="2115285" y="2577325"/>
                </a:cubicBezTo>
                <a:cubicBezTo>
                  <a:pt x="2057913" y="2577325"/>
                  <a:pt x="2026579" y="2561658"/>
                  <a:pt x="2001424" y="2549080"/>
                </a:cubicBezTo>
                <a:cubicBezTo>
                  <a:pt x="1979578" y="2538047"/>
                  <a:pt x="1964132" y="2530103"/>
                  <a:pt x="1927061" y="2530103"/>
                </a:cubicBezTo>
                <a:cubicBezTo>
                  <a:pt x="1889990" y="2530103"/>
                  <a:pt x="1874102" y="2538047"/>
                  <a:pt x="1852257" y="2549080"/>
                </a:cubicBezTo>
                <a:cubicBezTo>
                  <a:pt x="1827102" y="2561658"/>
                  <a:pt x="1795768" y="2577325"/>
                  <a:pt x="1738396" y="2577325"/>
                </a:cubicBezTo>
                <a:cubicBezTo>
                  <a:pt x="1681024" y="2577325"/>
                  <a:pt x="1649690" y="2561658"/>
                  <a:pt x="1624535" y="2549080"/>
                </a:cubicBezTo>
                <a:cubicBezTo>
                  <a:pt x="1602689" y="2538047"/>
                  <a:pt x="1586802" y="2530103"/>
                  <a:pt x="1550172" y="2530103"/>
                </a:cubicBezTo>
                <a:cubicBezTo>
                  <a:pt x="1513542" y="2530103"/>
                  <a:pt x="1497654" y="2538047"/>
                  <a:pt x="1475809" y="2549080"/>
                </a:cubicBezTo>
                <a:cubicBezTo>
                  <a:pt x="1450654" y="2561658"/>
                  <a:pt x="1419320" y="2577325"/>
                  <a:pt x="1361948" y="2577325"/>
                </a:cubicBezTo>
                <a:cubicBezTo>
                  <a:pt x="1304576" y="2577325"/>
                  <a:pt x="1273242" y="2561658"/>
                  <a:pt x="1248087" y="2549080"/>
                </a:cubicBezTo>
                <a:cubicBezTo>
                  <a:pt x="1226021" y="2538047"/>
                  <a:pt x="1210133" y="2530103"/>
                  <a:pt x="1173503" y="2530103"/>
                </a:cubicBezTo>
                <a:cubicBezTo>
                  <a:pt x="1136873" y="2530103"/>
                  <a:pt x="1120986" y="2538047"/>
                  <a:pt x="1099140" y="2549080"/>
                </a:cubicBezTo>
                <a:cubicBezTo>
                  <a:pt x="1073985" y="2561658"/>
                  <a:pt x="1042651" y="2577325"/>
                  <a:pt x="985279" y="2577325"/>
                </a:cubicBezTo>
                <a:cubicBezTo>
                  <a:pt x="927907" y="2577325"/>
                  <a:pt x="896573" y="2561658"/>
                  <a:pt x="871418" y="2549080"/>
                </a:cubicBezTo>
                <a:cubicBezTo>
                  <a:pt x="849352" y="2538047"/>
                  <a:pt x="833464" y="2530103"/>
                  <a:pt x="796835" y="2530103"/>
                </a:cubicBezTo>
                <a:cubicBezTo>
                  <a:pt x="760205" y="2530103"/>
                  <a:pt x="744317" y="2538047"/>
                  <a:pt x="722472" y="2549080"/>
                </a:cubicBezTo>
                <a:cubicBezTo>
                  <a:pt x="697316" y="2561658"/>
                  <a:pt x="665982" y="2577325"/>
                  <a:pt x="608611" y="2577325"/>
                </a:cubicBezTo>
                <a:cubicBezTo>
                  <a:pt x="551239" y="2577325"/>
                  <a:pt x="519905" y="2561658"/>
                  <a:pt x="494749" y="2549080"/>
                </a:cubicBezTo>
                <a:cubicBezTo>
                  <a:pt x="472904" y="2538047"/>
                  <a:pt x="457016" y="2530103"/>
                  <a:pt x="420387" y="2530103"/>
                </a:cubicBezTo>
                <a:cubicBezTo>
                  <a:pt x="383757" y="2530103"/>
                  <a:pt x="367869" y="2538047"/>
                  <a:pt x="346024" y="2549080"/>
                </a:cubicBezTo>
                <a:cubicBezTo>
                  <a:pt x="321089" y="2561658"/>
                  <a:pt x="289755" y="2577325"/>
                  <a:pt x="232383" y="2577325"/>
                </a:cubicBezTo>
                <a:cubicBezTo>
                  <a:pt x="175011" y="2577325"/>
                  <a:pt x="143898" y="2561658"/>
                  <a:pt x="118743" y="2549080"/>
                </a:cubicBezTo>
                <a:cubicBezTo>
                  <a:pt x="96897" y="2538047"/>
                  <a:pt x="81010" y="2530103"/>
                  <a:pt x="44380" y="2530103"/>
                </a:cubicBezTo>
                <a:cubicBezTo>
                  <a:pt x="19887" y="2530103"/>
                  <a:pt x="248" y="2510244"/>
                  <a:pt x="248" y="2485971"/>
                </a:cubicBezTo>
                <a:cubicBezTo>
                  <a:pt x="248" y="2461698"/>
                  <a:pt x="19887" y="2441839"/>
                  <a:pt x="44380" y="2441839"/>
                </a:cubicBezTo>
                <a:cubicBezTo>
                  <a:pt x="101973" y="2441839"/>
                  <a:pt x="133086" y="2457506"/>
                  <a:pt x="158241" y="2470083"/>
                </a:cubicBezTo>
                <a:cubicBezTo>
                  <a:pt x="161772" y="2471849"/>
                  <a:pt x="165302" y="2473614"/>
                  <a:pt x="168612" y="2475159"/>
                </a:cubicBezTo>
                <a:lnTo>
                  <a:pt x="2013" y="1933876"/>
                </a:lnTo>
                <a:cubicBezTo>
                  <a:pt x="-2180" y="1920416"/>
                  <a:pt x="248" y="1905852"/>
                  <a:pt x="8633" y="1894599"/>
                </a:cubicBezTo>
                <a:cubicBezTo>
                  <a:pt x="17018" y="1883345"/>
                  <a:pt x="30258" y="1876725"/>
                  <a:pt x="44159" y="1876725"/>
                </a:cubicBezTo>
                <a:lnTo>
                  <a:pt x="235473" y="1876725"/>
                </a:lnTo>
                <a:lnTo>
                  <a:pt x="235473" y="1635321"/>
                </a:lnTo>
                <a:lnTo>
                  <a:pt x="138382" y="1635321"/>
                </a:lnTo>
                <a:cubicBezTo>
                  <a:pt x="114109" y="1635321"/>
                  <a:pt x="94249" y="1615462"/>
                  <a:pt x="94249" y="1591189"/>
                </a:cubicBezTo>
                <a:lnTo>
                  <a:pt x="94249" y="1308743"/>
                </a:lnTo>
                <a:cubicBezTo>
                  <a:pt x="94249" y="1284470"/>
                  <a:pt x="113888" y="1264610"/>
                  <a:pt x="138382" y="1264610"/>
                </a:cubicBezTo>
                <a:lnTo>
                  <a:pt x="518801" y="1264610"/>
                </a:lnTo>
                <a:lnTo>
                  <a:pt x="518801" y="929205"/>
                </a:lnTo>
                <a:lnTo>
                  <a:pt x="468711" y="929205"/>
                </a:lnTo>
                <a:cubicBezTo>
                  <a:pt x="444439" y="929205"/>
                  <a:pt x="424579" y="909345"/>
                  <a:pt x="424579" y="885073"/>
                </a:cubicBezTo>
                <a:cubicBezTo>
                  <a:pt x="424579" y="860800"/>
                  <a:pt x="444439" y="840940"/>
                  <a:pt x="468711" y="840940"/>
                </a:cubicBezTo>
                <a:lnTo>
                  <a:pt x="518801" y="840940"/>
                </a:lnTo>
                <a:lnTo>
                  <a:pt x="518801" y="790850"/>
                </a:lnTo>
                <a:cubicBezTo>
                  <a:pt x="518801" y="766578"/>
                  <a:pt x="538661" y="746718"/>
                  <a:pt x="562934" y="746718"/>
                </a:cubicBezTo>
                <a:cubicBezTo>
                  <a:pt x="587206" y="746718"/>
                  <a:pt x="607066" y="766578"/>
                  <a:pt x="607066" y="790850"/>
                </a:cubicBezTo>
                <a:lnTo>
                  <a:pt x="607066" y="840940"/>
                </a:lnTo>
                <a:lnTo>
                  <a:pt x="751378" y="840940"/>
                </a:lnTo>
                <a:cubicBezTo>
                  <a:pt x="775651" y="840940"/>
                  <a:pt x="795511" y="860800"/>
                  <a:pt x="795511" y="885073"/>
                </a:cubicBezTo>
                <a:cubicBezTo>
                  <a:pt x="795511" y="909345"/>
                  <a:pt x="775872" y="929205"/>
                  <a:pt x="751378" y="929205"/>
                </a:cubicBezTo>
                <a:lnTo>
                  <a:pt x="607066" y="929205"/>
                </a:lnTo>
                <a:lnTo>
                  <a:pt x="607066" y="1264610"/>
                </a:lnTo>
                <a:lnTo>
                  <a:pt x="704157" y="1264610"/>
                </a:lnTo>
                <a:cubicBezTo>
                  <a:pt x="728430" y="1264610"/>
                  <a:pt x="748289" y="1284249"/>
                  <a:pt x="748289" y="1308743"/>
                </a:cubicBezTo>
                <a:lnTo>
                  <a:pt x="748289" y="2017948"/>
                </a:lnTo>
                <a:lnTo>
                  <a:pt x="942471" y="2017948"/>
                </a:lnTo>
                <a:lnTo>
                  <a:pt x="942471" y="1635321"/>
                </a:lnTo>
                <a:lnTo>
                  <a:pt x="892381" y="1635321"/>
                </a:lnTo>
                <a:cubicBezTo>
                  <a:pt x="868108" y="1635321"/>
                  <a:pt x="848249" y="1615462"/>
                  <a:pt x="848249" y="1591189"/>
                </a:cubicBezTo>
                <a:lnTo>
                  <a:pt x="848249" y="1308743"/>
                </a:lnTo>
                <a:cubicBezTo>
                  <a:pt x="848249" y="1284470"/>
                  <a:pt x="867887" y="1264610"/>
                  <a:pt x="892381" y="1264610"/>
                </a:cubicBezTo>
                <a:lnTo>
                  <a:pt x="1162029" y="1264610"/>
                </a:lnTo>
                <a:lnTo>
                  <a:pt x="1829970" y="834100"/>
                </a:lnTo>
                <a:cubicBezTo>
                  <a:pt x="1850050" y="821081"/>
                  <a:pt x="1876750" y="826377"/>
                  <a:pt x="1890211" y="846016"/>
                </a:cubicBezTo>
                <a:lnTo>
                  <a:pt x="1964794" y="953919"/>
                </a:lnTo>
                <a:cubicBezTo>
                  <a:pt x="1978034" y="972896"/>
                  <a:pt x="1974283" y="998713"/>
                  <a:pt x="1956409" y="1013277"/>
                </a:cubicBezTo>
                <a:lnTo>
                  <a:pt x="1925516" y="1038212"/>
                </a:lnTo>
                <a:lnTo>
                  <a:pt x="1925516" y="1405613"/>
                </a:lnTo>
                <a:lnTo>
                  <a:pt x="2022607" y="1405613"/>
                </a:lnTo>
                <a:cubicBezTo>
                  <a:pt x="2046880" y="1405613"/>
                  <a:pt x="2066740" y="1425472"/>
                  <a:pt x="2066740" y="1449745"/>
                </a:cubicBezTo>
                <a:lnTo>
                  <a:pt x="2066740" y="1638190"/>
                </a:lnTo>
                <a:cubicBezTo>
                  <a:pt x="2066740" y="1662463"/>
                  <a:pt x="2046880" y="1682322"/>
                  <a:pt x="2022607" y="1682322"/>
                </a:cubicBezTo>
                <a:lnTo>
                  <a:pt x="1739940" y="1682322"/>
                </a:lnTo>
                <a:cubicBezTo>
                  <a:pt x="1715668" y="1682322"/>
                  <a:pt x="1695808" y="1662463"/>
                  <a:pt x="1695808" y="1638190"/>
                </a:cubicBezTo>
                <a:lnTo>
                  <a:pt x="1695808" y="1449745"/>
                </a:lnTo>
                <a:cubicBezTo>
                  <a:pt x="1695808" y="1425472"/>
                  <a:pt x="1715668" y="1405613"/>
                  <a:pt x="1739940" y="1405613"/>
                </a:cubicBezTo>
                <a:lnTo>
                  <a:pt x="1837031" y="1405613"/>
                </a:lnTo>
                <a:lnTo>
                  <a:pt x="1837031" y="1109927"/>
                </a:lnTo>
                <a:lnTo>
                  <a:pt x="1218959" y="1612152"/>
                </a:lnTo>
                <a:lnTo>
                  <a:pt x="1218959" y="2017948"/>
                </a:lnTo>
                <a:lnTo>
                  <a:pt x="1533181" y="2017948"/>
                </a:lnTo>
                <a:lnTo>
                  <a:pt x="1708606" y="1842522"/>
                </a:lnTo>
                <a:cubicBezTo>
                  <a:pt x="1716771" y="1834137"/>
                  <a:pt x="1728025" y="1829503"/>
                  <a:pt x="1739720" y="1829503"/>
                </a:cubicBezTo>
                <a:lnTo>
                  <a:pt x="2166478" y="1829503"/>
                </a:lnTo>
                <a:lnTo>
                  <a:pt x="2166478" y="1120298"/>
                </a:lnTo>
                <a:cubicBezTo>
                  <a:pt x="2166478" y="1096025"/>
                  <a:pt x="2186117" y="1076165"/>
                  <a:pt x="2210611" y="1076165"/>
                </a:cubicBezTo>
                <a:lnTo>
                  <a:pt x="2493057" y="1076165"/>
                </a:lnTo>
                <a:cubicBezTo>
                  <a:pt x="2517330" y="1076165"/>
                  <a:pt x="2537189" y="1096025"/>
                  <a:pt x="2537189" y="1120298"/>
                </a:cubicBezTo>
                <a:lnTo>
                  <a:pt x="2537189" y="1829503"/>
                </a:lnTo>
                <a:lnTo>
                  <a:pt x="2681281" y="1829503"/>
                </a:lnTo>
                <a:cubicBezTo>
                  <a:pt x="2696506" y="1829503"/>
                  <a:pt x="2710408" y="1837006"/>
                  <a:pt x="2718573" y="1849804"/>
                </a:cubicBezTo>
                <a:cubicBezTo>
                  <a:pt x="2726737" y="1862603"/>
                  <a:pt x="2727840" y="1878490"/>
                  <a:pt x="2721441" y="1892171"/>
                </a:cubicBezTo>
                <a:lnTo>
                  <a:pt x="2448704" y="2483102"/>
                </a:lnTo>
                <a:cubicBezTo>
                  <a:pt x="2460399" y="2486633"/>
                  <a:pt x="2473859" y="2488840"/>
                  <a:pt x="2492836" y="2488840"/>
                </a:cubicBezTo>
                <a:cubicBezTo>
                  <a:pt x="2529466" y="2488840"/>
                  <a:pt x="2545354" y="2480896"/>
                  <a:pt x="2567199" y="2469863"/>
                </a:cubicBezTo>
                <a:cubicBezTo>
                  <a:pt x="2592355" y="2457285"/>
                  <a:pt x="2623468" y="2441618"/>
                  <a:pt x="2681060" y="2441618"/>
                </a:cubicBezTo>
                <a:lnTo>
                  <a:pt x="2679957" y="2441839"/>
                </a:lnTo>
                <a:lnTo>
                  <a:pt x="2707341" y="2453229"/>
                </a:lnTo>
                <a:lnTo>
                  <a:pt x="2792053" y="1062705"/>
                </a:lnTo>
                <a:cubicBezTo>
                  <a:pt x="2782344" y="1055644"/>
                  <a:pt x="2773076" y="1047921"/>
                  <a:pt x="2764470" y="1039315"/>
                </a:cubicBezTo>
                <a:cubicBezTo>
                  <a:pt x="2745052" y="1019897"/>
                  <a:pt x="2730488" y="997610"/>
                  <a:pt x="2720117" y="973999"/>
                </a:cubicBezTo>
                <a:cubicBezTo>
                  <a:pt x="2609345" y="962084"/>
                  <a:pt x="2478493" y="937370"/>
                  <a:pt x="2340359" y="900298"/>
                </a:cubicBezTo>
                <a:cubicBezTo>
                  <a:pt x="2156438" y="850981"/>
                  <a:pt x="1994473" y="789251"/>
                  <a:pt x="1881329" y="729313"/>
                </a:cubicBezTo>
                <a:cubicBezTo>
                  <a:pt x="1768185" y="669376"/>
                  <a:pt x="1703862" y="611232"/>
                  <a:pt x="1715226" y="569086"/>
                </a:cubicBezTo>
                <a:cubicBezTo>
                  <a:pt x="1725156" y="531132"/>
                  <a:pt x="1794664" y="512596"/>
                  <a:pt x="1901464" y="512596"/>
                </a:cubicBezTo>
                <a:lnTo>
                  <a:pt x="1901464" y="512596"/>
                </a:lnTo>
                <a:lnTo>
                  <a:pt x="1901464" y="512596"/>
                </a:lnTo>
                <a:cubicBezTo>
                  <a:pt x="2032537" y="512596"/>
                  <a:pt x="2219658" y="540400"/>
                  <a:pt x="2422225" y="594682"/>
                </a:cubicBezTo>
                <a:cubicBezTo>
                  <a:pt x="2560138" y="631754"/>
                  <a:pt x="2685915" y="675665"/>
                  <a:pt x="2787860" y="720680"/>
                </a:cubicBezTo>
                <a:cubicBezTo>
                  <a:pt x="2824931" y="693097"/>
                  <a:pt x="2869284" y="679196"/>
                  <a:pt x="2913416" y="679196"/>
                </a:cubicBezTo>
                <a:cubicBezTo>
                  <a:pt x="2921360" y="679196"/>
                  <a:pt x="2929525" y="679637"/>
                  <a:pt x="2937468" y="680520"/>
                </a:cubicBezTo>
                <a:cubicBezTo>
                  <a:pt x="3003226" y="590711"/>
                  <a:pt x="3090166" y="489648"/>
                  <a:pt x="3191229" y="388585"/>
                </a:cubicBezTo>
                <a:cubicBezTo>
                  <a:pt x="3422923" y="156890"/>
                  <a:pt x="3653955" y="0"/>
                  <a:pt x="3753253" y="0"/>
                </a:cubicBezTo>
                <a:close/>
              </a:path>
            </a:pathLst>
          </a:custGeom>
          <a:solidFill>
            <a:srgbClr val="F2F2F2"/>
          </a:solidFill>
          <a:ln w="2202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fr-FR" dirty="0"/>
              <a:t> </a:t>
            </a:r>
          </a:p>
        </p:txBody>
      </p:sp>
      <p:sp>
        <p:nvSpPr>
          <p:cNvPr id="2" name="bk object 23">
            <a:extLst>
              <a:ext uri="{FF2B5EF4-FFF2-40B4-BE49-F238E27FC236}">
                <a16:creationId xmlns:a16="http://schemas.microsoft.com/office/drawing/2014/main" id="{D8E05D38-5D6D-D3DA-0B14-9008F12E782C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rgbClr val="17B1A4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806D541-8C1B-32AC-601B-609C82F6FC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4A5C36F-2684-7C29-557B-3048C73F4837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A6BBED-B137-66CB-B3E9-D7233EA44B06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022196A3-DFDE-34A4-D3C2-C5EBE76F6823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95FAA3-CF8A-5457-BA83-E53EE0CC4088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5716B43-00F0-2301-07F6-87F8FB5F695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A0641572-7F8F-1E24-6F69-BDAA1F4187FD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777422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GRANDS OUVR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que 18">
            <a:extLst>
              <a:ext uri="{FF2B5EF4-FFF2-40B4-BE49-F238E27FC236}">
                <a16:creationId xmlns:a16="http://schemas.microsoft.com/office/drawing/2014/main" id="{9CAC5BDC-85E9-7335-583E-980A9A250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756" y="4580094"/>
            <a:ext cx="2591303" cy="2709989"/>
          </a:xfrm>
          <a:prstGeom prst="rect">
            <a:avLst/>
          </a:prstGeom>
        </p:spPr>
      </p:pic>
      <p:sp>
        <p:nvSpPr>
          <p:cNvPr id="2" name="bk object 23">
            <a:extLst>
              <a:ext uri="{FF2B5EF4-FFF2-40B4-BE49-F238E27FC236}">
                <a16:creationId xmlns:a16="http://schemas.microsoft.com/office/drawing/2014/main" id="{7C709C67-4BFA-D83A-6FDE-032F9B5D9542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rgbClr val="F6A31C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3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34D04008-FCE5-7A52-D146-38AF1A259833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B8534B6-1D49-E97D-188F-A461BD81C9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35CA298-9004-4F20-EAF0-5B6986144A86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4C48-54F6-4A0A-346E-2C106706764D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251B245E-C0F3-D87B-057C-BF41EB8D4C8B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9829B4-B9DD-6042-4CF5-3BBF9F41DB3E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0C156C5-E75B-119B-5D28-7A0367493E2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067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HY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que 34">
            <a:extLst>
              <a:ext uri="{FF2B5EF4-FFF2-40B4-BE49-F238E27FC236}">
                <a16:creationId xmlns:a16="http://schemas.microsoft.com/office/drawing/2014/main" id="{AA5B7712-3A16-37FC-96C5-16465214F159}"/>
              </a:ext>
            </a:extLst>
          </p:cNvPr>
          <p:cNvGrpSpPr/>
          <p:nvPr/>
        </p:nvGrpSpPr>
        <p:grpSpPr>
          <a:xfrm>
            <a:off x="9195896" y="4113616"/>
            <a:ext cx="3482709" cy="2843978"/>
            <a:chOff x="914537" y="94583"/>
            <a:chExt cx="3482709" cy="2843978"/>
          </a:xfrm>
          <a:solidFill>
            <a:srgbClr val="F2F2F2"/>
          </a:solidFill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A3C5ED2D-B4FE-0947-B5D7-014ED45F28C7}"/>
                </a:ext>
              </a:extLst>
            </p:cNvPr>
            <p:cNvSpPr/>
            <p:nvPr/>
          </p:nvSpPr>
          <p:spPr>
            <a:xfrm>
              <a:off x="1959914" y="791187"/>
              <a:ext cx="1393204" cy="1393206"/>
            </a:xfrm>
            <a:custGeom>
              <a:avLst/>
              <a:gdLst>
                <a:gd name="connsiteX0" fmla="*/ 696602 w 1393204"/>
                <a:gd name="connsiteY0" fmla="*/ 1277037 h 1393206"/>
                <a:gd name="connsiteX1" fmla="*/ 116170 w 1393204"/>
                <a:gd name="connsiteY1" fmla="*/ 696603 h 1393206"/>
                <a:gd name="connsiteX2" fmla="*/ 696602 w 1393204"/>
                <a:gd name="connsiteY2" fmla="*/ 116170 h 1393206"/>
                <a:gd name="connsiteX3" fmla="*/ 1277035 w 1393204"/>
                <a:gd name="connsiteY3" fmla="*/ 696603 h 1393206"/>
                <a:gd name="connsiteX4" fmla="*/ 696602 w 1393204"/>
                <a:gd name="connsiteY4" fmla="*/ 1277037 h 1393206"/>
                <a:gd name="connsiteX5" fmla="*/ 696602 w 1393204"/>
                <a:gd name="connsiteY5" fmla="*/ 0 h 1393206"/>
                <a:gd name="connsiteX6" fmla="*/ 0 w 1393204"/>
                <a:gd name="connsiteY6" fmla="*/ 696603 h 1393206"/>
                <a:gd name="connsiteX7" fmla="*/ 696602 w 1393204"/>
                <a:gd name="connsiteY7" fmla="*/ 1393206 h 1393206"/>
                <a:gd name="connsiteX8" fmla="*/ 1393204 w 1393204"/>
                <a:gd name="connsiteY8" fmla="*/ 696603 h 1393206"/>
                <a:gd name="connsiteX9" fmla="*/ 696602 w 1393204"/>
                <a:gd name="connsiteY9" fmla="*/ 0 h 139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204" h="1393206">
                  <a:moveTo>
                    <a:pt x="696602" y="1277037"/>
                  </a:moveTo>
                  <a:cubicBezTo>
                    <a:pt x="375941" y="1277037"/>
                    <a:pt x="116170" y="1017057"/>
                    <a:pt x="116170" y="696603"/>
                  </a:cubicBezTo>
                  <a:cubicBezTo>
                    <a:pt x="116170" y="376149"/>
                    <a:pt x="376149" y="116170"/>
                    <a:pt x="696602" y="116170"/>
                  </a:cubicBezTo>
                  <a:cubicBezTo>
                    <a:pt x="1017056" y="116170"/>
                    <a:pt x="1277035" y="376149"/>
                    <a:pt x="1277035" y="696603"/>
                  </a:cubicBezTo>
                  <a:cubicBezTo>
                    <a:pt x="1276619" y="1017057"/>
                    <a:pt x="1017056" y="1276829"/>
                    <a:pt x="696602" y="1277037"/>
                  </a:cubicBezTo>
                  <a:moveTo>
                    <a:pt x="696602" y="0"/>
                  </a:moveTo>
                  <a:cubicBezTo>
                    <a:pt x="311933" y="0"/>
                    <a:pt x="0" y="311934"/>
                    <a:pt x="0" y="696603"/>
                  </a:cubicBezTo>
                  <a:cubicBezTo>
                    <a:pt x="0" y="1081273"/>
                    <a:pt x="311933" y="1393206"/>
                    <a:pt x="696602" y="1393206"/>
                  </a:cubicBezTo>
                  <a:cubicBezTo>
                    <a:pt x="1081271" y="1393206"/>
                    <a:pt x="1393204" y="1081273"/>
                    <a:pt x="1393204" y="696603"/>
                  </a:cubicBezTo>
                  <a:cubicBezTo>
                    <a:pt x="1392789" y="312141"/>
                    <a:pt x="1081271" y="416"/>
                    <a:pt x="696602" y="0"/>
                  </a:cubicBezTo>
                </a:path>
              </a:pathLst>
            </a:custGeom>
            <a:grpFill/>
            <a:ln w="207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5FCFFE83-D04C-BA44-E16B-D06524E4D10B}"/>
                </a:ext>
              </a:extLst>
            </p:cNvPr>
            <p:cNvSpPr/>
            <p:nvPr/>
          </p:nvSpPr>
          <p:spPr>
            <a:xfrm>
              <a:off x="1959914" y="791187"/>
              <a:ext cx="1393204" cy="1393206"/>
            </a:xfrm>
            <a:custGeom>
              <a:avLst/>
              <a:gdLst>
                <a:gd name="connsiteX0" fmla="*/ 696602 w 1393204"/>
                <a:gd name="connsiteY0" fmla="*/ 1277037 h 1393206"/>
                <a:gd name="connsiteX1" fmla="*/ 116170 w 1393204"/>
                <a:gd name="connsiteY1" fmla="*/ 696603 h 1393206"/>
                <a:gd name="connsiteX2" fmla="*/ 696602 w 1393204"/>
                <a:gd name="connsiteY2" fmla="*/ 116170 h 1393206"/>
                <a:gd name="connsiteX3" fmla="*/ 1277035 w 1393204"/>
                <a:gd name="connsiteY3" fmla="*/ 696603 h 1393206"/>
                <a:gd name="connsiteX4" fmla="*/ 696602 w 1393204"/>
                <a:gd name="connsiteY4" fmla="*/ 1277037 h 1393206"/>
                <a:gd name="connsiteX5" fmla="*/ 696602 w 1393204"/>
                <a:gd name="connsiteY5" fmla="*/ 0 h 1393206"/>
                <a:gd name="connsiteX6" fmla="*/ 0 w 1393204"/>
                <a:gd name="connsiteY6" fmla="*/ 696603 h 1393206"/>
                <a:gd name="connsiteX7" fmla="*/ 696602 w 1393204"/>
                <a:gd name="connsiteY7" fmla="*/ 1393206 h 1393206"/>
                <a:gd name="connsiteX8" fmla="*/ 1393204 w 1393204"/>
                <a:gd name="connsiteY8" fmla="*/ 696603 h 1393206"/>
                <a:gd name="connsiteX9" fmla="*/ 696602 w 1393204"/>
                <a:gd name="connsiteY9" fmla="*/ 0 h 139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3204" h="1393206">
                  <a:moveTo>
                    <a:pt x="696602" y="1277037"/>
                  </a:moveTo>
                  <a:cubicBezTo>
                    <a:pt x="375941" y="1277037"/>
                    <a:pt x="116170" y="1017057"/>
                    <a:pt x="116170" y="696603"/>
                  </a:cubicBezTo>
                  <a:cubicBezTo>
                    <a:pt x="116170" y="376149"/>
                    <a:pt x="376149" y="116170"/>
                    <a:pt x="696602" y="116170"/>
                  </a:cubicBezTo>
                  <a:cubicBezTo>
                    <a:pt x="1017056" y="116170"/>
                    <a:pt x="1277035" y="376149"/>
                    <a:pt x="1277035" y="696603"/>
                  </a:cubicBezTo>
                  <a:cubicBezTo>
                    <a:pt x="1276619" y="1017057"/>
                    <a:pt x="1017056" y="1276829"/>
                    <a:pt x="696602" y="1277037"/>
                  </a:cubicBezTo>
                  <a:close/>
                  <a:moveTo>
                    <a:pt x="696602" y="0"/>
                  </a:moveTo>
                  <a:cubicBezTo>
                    <a:pt x="311933" y="0"/>
                    <a:pt x="0" y="311934"/>
                    <a:pt x="0" y="696603"/>
                  </a:cubicBezTo>
                  <a:cubicBezTo>
                    <a:pt x="0" y="1081273"/>
                    <a:pt x="311933" y="1393206"/>
                    <a:pt x="696602" y="1393206"/>
                  </a:cubicBezTo>
                  <a:cubicBezTo>
                    <a:pt x="1081271" y="1393206"/>
                    <a:pt x="1393204" y="1081273"/>
                    <a:pt x="1393204" y="696603"/>
                  </a:cubicBezTo>
                  <a:cubicBezTo>
                    <a:pt x="1392789" y="312141"/>
                    <a:pt x="1081271" y="416"/>
                    <a:pt x="696602" y="0"/>
                  </a:cubicBezTo>
                  <a:close/>
                </a:path>
              </a:pathLst>
            </a:custGeom>
            <a:grpFill/>
            <a:ln w="207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1C2FFA6-538B-03FC-62E6-A485EB5D2388}"/>
                </a:ext>
              </a:extLst>
            </p:cNvPr>
            <p:cNvSpPr/>
            <p:nvPr/>
          </p:nvSpPr>
          <p:spPr>
            <a:xfrm>
              <a:off x="2366469" y="1081507"/>
              <a:ext cx="638925" cy="870784"/>
            </a:xfrm>
            <a:custGeom>
              <a:avLst/>
              <a:gdLst>
                <a:gd name="connsiteX0" fmla="*/ 202972 w 638925"/>
                <a:gd name="connsiteY0" fmla="*/ 643402 h 870784"/>
                <a:gd name="connsiteX1" fmla="*/ 231235 w 638925"/>
                <a:gd name="connsiteY1" fmla="*/ 473823 h 870784"/>
                <a:gd name="connsiteX2" fmla="*/ 218350 w 638925"/>
                <a:gd name="connsiteY2" fmla="*/ 426856 h 870784"/>
                <a:gd name="connsiteX3" fmla="*/ 174085 w 638925"/>
                <a:gd name="connsiteY3" fmla="*/ 406283 h 870784"/>
                <a:gd name="connsiteX4" fmla="*/ 124833 w 638925"/>
                <a:gd name="connsiteY4" fmla="*/ 406283 h 870784"/>
                <a:gd name="connsiteX5" fmla="*/ 166396 w 638925"/>
                <a:gd name="connsiteY5" fmla="*/ 115962 h 870784"/>
                <a:gd name="connsiteX6" fmla="*/ 419933 w 638925"/>
                <a:gd name="connsiteY6" fmla="*/ 115962 h 870784"/>
                <a:gd name="connsiteX7" fmla="*/ 298568 w 638925"/>
                <a:gd name="connsiteY7" fmla="*/ 318168 h 870784"/>
                <a:gd name="connsiteX8" fmla="*/ 297736 w 638925"/>
                <a:gd name="connsiteY8" fmla="*/ 376565 h 870784"/>
                <a:gd name="connsiteX9" fmla="*/ 348236 w 638925"/>
                <a:gd name="connsiteY9" fmla="*/ 406075 h 870784"/>
                <a:gd name="connsiteX10" fmla="*/ 440299 w 638925"/>
                <a:gd name="connsiteY10" fmla="*/ 406075 h 870784"/>
                <a:gd name="connsiteX11" fmla="*/ 203180 w 638925"/>
                <a:gd name="connsiteY11" fmla="*/ 643194 h 870784"/>
                <a:gd name="connsiteX12" fmla="*/ 580367 w 638925"/>
                <a:gd name="connsiteY12" fmla="*/ 290113 h 870784"/>
                <a:gd name="connsiteX13" fmla="*/ 450690 w 638925"/>
                <a:gd name="connsiteY13" fmla="*/ 290113 h 870784"/>
                <a:gd name="connsiteX14" fmla="*/ 572055 w 638925"/>
                <a:gd name="connsiteY14" fmla="*/ 87907 h 870784"/>
                <a:gd name="connsiteX15" fmla="*/ 572886 w 638925"/>
                <a:gd name="connsiteY15" fmla="*/ 29510 h 870784"/>
                <a:gd name="connsiteX16" fmla="*/ 522386 w 638925"/>
                <a:gd name="connsiteY16" fmla="*/ 0 h 870784"/>
                <a:gd name="connsiteX17" fmla="*/ 116104 w 638925"/>
                <a:gd name="connsiteY17" fmla="*/ 0 h 870784"/>
                <a:gd name="connsiteX18" fmla="*/ 58539 w 638925"/>
                <a:gd name="connsiteY18" fmla="*/ 49876 h 870784"/>
                <a:gd name="connsiteX19" fmla="*/ 558 w 638925"/>
                <a:gd name="connsiteY19" fmla="*/ 456159 h 870784"/>
                <a:gd name="connsiteX20" fmla="*/ 14066 w 638925"/>
                <a:gd name="connsiteY20" fmla="*/ 502502 h 870784"/>
                <a:gd name="connsiteX21" fmla="*/ 57916 w 638925"/>
                <a:gd name="connsiteY21" fmla="*/ 522452 h 870784"/>
                <a:gd name="connsiteX22" fmla="*/ 105506 w 638925"/>
                <a:gd name="connsiteY22" fmla="*/ 522452 h 870784"/>
                <a:gd name="connsiteX23" fmla="*/ 59163 w 638925"/>
                <a:gd name="connsiteY23" fmla="*/ 803213 h 870784"/>
                <a:gd name="connsiteX24" fmla="*/ 89919 w 638925"/>
                <a:gd name="connsiteY24" fmla="*/ 864312 h 870784"/>
                <a:gd name="connsiteX25" fmla="*/ 157460 w 638925"/>
                <a:gd name="connsiteY25" fmla="*/ 853713 h 870784"/>
                <a:gd name="connsiteX26" fmla="*/ 621931 w 638925"/>
                <a:gd name="connsiteY26" fmla="*/ 389242 h 870784"/>
                <a:gd name="connsiteX27" fmla="*/ 634400 w 638925"/>
                <a:gd name="connsiteY27" fmla="*/ 325857 h 870784"/>
                <a:gd name="connsiteX28" fmla="*/ 580575 w 638925"/>
                <a:gd name="connsiteY28" fmla="*/ 290113 h 87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8925" h="870784">
                  <a:moveTo>
                    <a:pt x="202972" y="643402"/>
                  </a:moveTo>
                  <a:lnTo>
                    <a:pt x="231235" y="473823"/>
                  </a:lnTo>
                  <a:cubicBezTo>
                    <a:pt x="234144" y="456990"/>
                    <a:pt x="229365" y="439741"/>
                    <a:pt x="218350" y="426856"/>
                  </a:cubicBezTo>
                  <a:cubicBezTo>
                    <a:pt x="207336" y="413764"/>
                    <a:pt x="191126" y="406283"/>
                    <a:pt x="174085" y="406283"/>
                  </a:cubicBezTo>
                  <a:lnTo>
                    <a:pt x="124833" y="406283"/>
                  </a:lnTo>
                  <a:lnTo>
                    <a:pt x="166396" y="115962"/>
                  </a:lnTo>
                  <a:lnTo>
                    <a:pt x="419933" y="115962"/>
                  </a:lnTo>
                  <a:lnTo>
                    <a:pt x="298568" y="318168"/>
                  </a:lnTo>
                  <a:cubicBezTo>
                    <a:pt x="287761" y="336040"/>
                    <a:pt x="287553" y="358485"/>
                    <a:pt x="297736" y="376565"/>
                  </a:cubicBezTo>
                  <a:cubicBezTo>
                    <a:pt x="308127" y="394853"/>
                    <a:pt x="327246" y="406075"/>
                    <a:pt x="348236" y="406075"/>
                  </a:cubicBezTo>
                  <a:lnTo>
                    <a:pt x="440299" y="406075"/>
                  </a:lnTo>
                  <a:lnTo>
                    <a:pt x="203180" y="643194"/>
                  </a:lnTo>
                  <a:close/>
                  <a:moveTo>
                    <a:pt x="580367" y="290113"/>
                  </a:moveTo>
                  <a:lnTo>
                    <a:pt x="450690" y="290113"/>
                  </a:lnTo>
                  <a:lnTo>
                    <a:pt x="572055" y="87907"/>
                  </a:lnTo>
                  <a:cubicBezTo>
                    <a:pt x="582861" y="70034"/>
                    <a:pt x="583069" y="47590"/>
                    <a:pt x="572886" y="29510"/>
                  </a:cubicBezTo>
                  <a:cubicBezTo>
                    <a:pt x="562703" y="11222"/>
                    <a:pt x="543376" y="0"/>
                    <a:pt x="522386" y="0"/>
                  </a:cubicBezTo>
                  <a:lnTo>
                    <a:pt x="116104" y="0"/>
                  </a:lnTo>
                  <a:cubicBezTo>
                    <a:pt x="87218" y="0"/>
                    <a:pt x="62695" y="21197"/>
                    <a:pt x="58539" y="49876"/>
                  </a:cubicBezTo>
                  <a:lnTo>
                    <a:pt x="558" y="456159"/>
                  </a:lnTo>
                  <a:cubicBezTo>
                    <a:pt x="-1728" y="472784"/>
                    <a:pt x="3052" y="489617"/>
                    <a:pt x="14066" y="502502"/>
                  </a:cubicBezTo>
                  <a:cubicBezTo>
                    <a:pt x="25081" y="515179"/>
                    <a:pt x="41082" y="522452"/>
                    <a:pt x="57916" y="522452"/>
                  </a:cubicBezTo>
                  <a:lnTo>
                    <a:pt x="105506" y="522452"/>
                  </a:lnTo>
                  <a:lnTo>
                    <a:pt x="59163" y="803213"/>
                  </a:lnTo>
                  <a:cubicBezTo>
                    <a:pt x="55006" y="828151"/>
                    <a:pt x="67475" y="852882"/>
                    <a:pt x="89919" y="864312"/>
                  </a:cubicBezTo>
                  <a:cubicBezTo>
                    <a:pt x="112364" y="875949"/>
                    <a:pt x="139588" y="871585"/>
                    <a:pt x="157460" y="853713"/>
                  </a:cubicBezTo>
                  <a:lnTo>
                    <a:pt x="621931" y="389242"/>
                  </a:lnTo>
                  <a:cubicBezTo>
                    <a:pt x="638556" y="372616"/>
                    <a:pt x="643544" y="347470"/>
                    <a:pt x="634400" y="325857"/>
                  </a:cubicBezTo>
                  <a:cubicBezTo>
                    <a:pt x="625256" y="304036"/>
                    <a:pt x="604058" y="290113"/>
                    <a:pt x="580575" y="290113"/>
                  </a:cubicBezTo>
                </a:path>
              </a:pathLst>
            </a:custGeom>
            <a:grpFill/>
            <a:ln w="207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3EB29881-7B9C-79E2-3A39-155A9CF32ADF}"/>
                </a:ext>
              </a:extLst>
            </p:cNvPr>
            <p:cNvSpPr/>
            <p:nvPr/>
          </p:nvSpPr>
          <p:spPr>
            <a:xfrm>
              <a:off x="2366469" y="1081507"/>
              <a:ext cx="638925" cy="870784"/>
            </a:xfrm>
            <a:custGeom>
              <a:avLst/>
              <a:gdLst>
                <a:gd name="connsiteX0" fmla="*/ 202972 w 638925"/>
                <a:gd name="connsiteY0" fmla="*/ 643402 h 870784"/>
                <a:gd name="connsiteX1" fmla="*/ 231235 w 638925"/>
                <a:gd name="connsiteY1" fmla="*/ 473823 h 870784"/>
                <a:gd name="connsiteX2" fmla="*/ 218350 w 638925"/>
                <a:gd name="connsiteY2" fmla="*/ 426856 h 870784"/>
                <a:gd name="connsiteX3" fmla="*/ 174085 w 638925"/>
                <a:gd name="connsiteY3" fmla="*/ 406283 h 870784"/>
                <a:gd name="connsiteX4" fmla="*/ 124833 w 638925"/>
                <a:gd name="connsiteY4" fmla="*/ 406283 h 870784"/>
                <a:gd name="connsiteX5" fmla="*/ 166396 w 638925"/>
                <a:gd name="connsiteY5" fmla="*/ 115962 h 870784"/>
                <a:gd name="connsiteX6" fmla="*/ 419933 w 638925"/>
                <a:gd name="connsiteY6" fmla="*/ 115962 h 870784"/>
                <a:gd name="connsiteX7" fmla="*/ 298568 w 638925"/>
                <a:gd name="connsiteY7" fmla="*/ 318168 h 870784"/>
                <a:gd name="connsiteX8" fmla="*/ 297736 w 638925"/>
                <a:gd name="connsiteY8" fmla="*/ 376565 h 870784"/>
                <a:gd name="connsiteX9" fmla="*/ 348236 w 638925"/>
                <a:gd name="connsiteY9" fmla="*/ 406075 h 870784"/>
                <a:gd name="connsiteX10" fmla="*/ 440299 w 638925"/>
                <a:gd name="connsiteY10" fmla="*/ 406075 h 870784"/>
                <a:gd name="connsiteX11" fmla="*/ 203180 w 638925"/>
                <a:gd name="connsiteY11" fmla="*/ 643194 h 870784"/>
                <a:gd name="connsiteX12" fmla="*/ 580367 w 638925"/>
                <a:gd name="connsiteY12" fmla="*/ 290113 h 870784"/>
                <a:gd name="connsiteX13" fmla="*/ 450690 w 638925"/>
                <a:gd name="connsiteY13" fmla="*/ 290113 h 870784"/>
                <a:gd name="connsiteX14" fmla="*/ 572055 w 638925"/>
                <a:gd name="connsiteY14" fmla="*/ 87907 h 870784"/>
                <a:gd name="connsiteX15" fmla="*/ 572886 w 638925"/>
                <a:gd name="connsiteY15" fmla="*/ 29510 h 870784"/>
                <a:gd name="connsiteX16" fmla="*/ 522386 w 638925"/>
                <a:gd name="connsiteY16" fmla="*/ 0 h 870784"/>
                <a:gd name="connsiteX17" fmla="*/ 116104 w 638925"/>
                <a:gd name="connsiteY17" fmla="*/ 0 h 870784"/>
                <a:gd name="connsiteX18" fmla="*/ 58539 w 638925"/>
                <a:gd name="connsiteY18" fmla="*/ 49876 h 870784"/>
                <a:gd name="connsiteX19" fmla="*/ 558 w 638925"/>
                <a:gd name="connsiteY19" fmla="*/ 456159 h 870784"/>
                <a:gd name="connsiteX20" fmla="*/ 14066 w 638925"/>
                <a:gd name="connsiteY20" fmla="*/ 502502 h 870784"/>
                <a:gd name="connsiteX21" fmla="*/ 57916 w 638925"/>
                <a:gd name="connsiteY21" fmla="*/ 522452 h 870784"/>
                <a:gd name="connsiteX22" fmla="*/ 105506 w 638925"/>
                <a:gd name="connsiteY22" fmla="*/ 522452 h 870784"/>
                <a:gd name="connsiteX23" fmla="*/ 59163 w 638925"/>
                <a:gd name="connsiteY23" fmla="*/ 803213 h 870784"/>
                <a:gd name="connsiteX24" fmla="*/ 89919 w 638925"/>
                <a:gd name="connsiteY24" fmla="*/ 864312 h 870784"/>
                <a:gd name="connsiteX25" fmla="*/ 157460 w 638925"/>
                <a:gd name="connsiteY25" fmla="*/ 853713 h 870784"/>
                <a:gd name="connsiteX26" fmla="*/ 621931 w 638925"/>
                <a:gd name="connsiteY26" fmla="*/ 389242 h 870784"/>
                <a:gd name="connsiteX27" fmla="*/ 634400 w 638925"/>
                <a:gd name="connsiteY27" fmla="*/ 325857 h 870784"/>
                <a:gd name="connsiteX28" fmla="*/ 580575 w 638925"/>
                <a:gd name="connsiteY28" fmla="*/ 290113 h 87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8925" h="870784">
                  <a:moveTo>
                    <a:pt x="202972" y="643402"/>
                  </a:moveTo>
                  <a:lnTo>
                    <a:pt x="231235" y="473823"/>
                  </a:lnTo>
                  <a:cubicBezTo>
                    <a:pt x="234144" y="456990"/>
                    <a:pt x="229365" y="439741"/>
                    <a:pt x="218350" y="426856"/>
                  </a:cubicBezTo>
                  <a:cubicBezTo>
                    <a:pt x="207336" y="413764"/>
                    <a:pt x="191126" y="406283"/>
                    <a:pt x="174085" y="406283"/>
                  </a:cubicBezTo>
                  <a:lnTo>
                    <a:pt x="124833" y="406283"/>
                  </a:lnTo>
                  <a:lnTo>
                    <a:pt x="166396" y="115962"/>
                  </a:lnTo>
                  <a:lnTo>
                    <a:pt x="419933" y="115962"/>
                  </a:lnTo>
                  <a:lnTo>
                    <a:pt x="298568" y="318168"/>
                  </a:lnTo>
                  <a:cubicBezTo>
                    <a:pt x="287761" y="336040"/>
                    <a:pt x="287553" y="358485"/>
                    <a:pt x="297736" y="376565"/>
                  </a:cubicBezTo>
                  <a:cubicBezTo>
                    <a:pt x="308127" y="394853"/>
                    <a:pt x="327246" y="406075"/>
                    <a:pt x="348236" y="406075"/>
                  </a:cubicBezTo>
                  <a:lnTo>
                    <a:pt x="440299" y="406075"/>
                  </a:lnTo>
                  <a:lnTo>
                    <a:pt x="203180" y="643194"/>
                  </a:lnTo>
                  <a:close/>
                  <a:moveTo>
                    <a:pt x="580367" y="290113"/>
                  </a:moveTo>
                  <a:lnTo>
                    <a:pt x="450690" y="290113"/>
                  </a:lnTo>
                  <a:lnTo>
                    <a:pt x="572055" y="87907"/>
                  </a:lnTo>
                  <a:cubicBezTo>
                    <a:pt x="582861" y="70034"/>
                    <a:pt x="583069" y="47590"/>
                    <a:pt x="572886" y="29510"/>
                  </a:cubicBezTo>
                  <a:cubicBezTo>
                    <a:pt x="562703" y="11222"/>
                    <a:pt x="543376" y="0"/>
                    <a:pt x="522386" y="0"/>
                  </a:cubicBezTo>
                  <a:lnTo>
                    <a:pt x="116104" y="0"/>
                  </a:lnTo>
                  <a:cubicBezTo>
                    <a:pt x="87218" y="0"/>
                    <a:pt x="62695" y="21197"/>
                    <a:pt x="58539" y="49876"/>
                  </a:cubicBezTo>
                  <a:lnTo>
                    <a:pt x="558" y="456159"/>
                  </a:lnTo>
                  <a:cubicBezTo>
                    <a:pt x="-1728" y="472784"/>
                    <a:pt x="3052" y="489617"/>
                    <a:pt x="14066" y="502502"/>
                  </a:cubicBezTo>
                  <a:cubicBezTo>
                    <a:pt x="25081" y="515179"/>
                    <a:pt x="41082" y="522452"/>
                    <a:pt x="57916" y="522452"/>
                  </a:cubicBezTo>
                  <a:lnTo>
                    <a:pt x="105506" y="522452"/>
                  </a:lnTo>
                  <a:lnTo>
                    <a:pt x="59163" y="803213"/>
                  </a:lnTo>
                  <a:cubicBezTo>
                    <a:pt x="55006" y="828151"/>
                    <a:pt x="67475" y="852882"/>
                    <a:pt x="89919" y="864312"/>
                  </a:cubicBezTo>
                  <a:cubicBezTo>
                    <a:pt x="112364" y="875949"/>
                    <a:pt x="139588" y="871585"/>
                    <a:pt x="157460" y="853713"/>
                  </a:cubicBezTo>
                  <a:lnTo>
                    <a:pt x="621931" y="389242"/>
                  </a:lnTo>
                  <a:cubicBezTo>
                    <a:pt x="638556" y="372616"/>
                    <a:pt x="643544" y="347470"/>
                    <a:pt x="634400" y="325857"/>
                  </a:cubicBezTo>
                  <a:cubicBezTo>
                    <a:pt x="625256" y="304036"/>
                    <a:pt x="604058" y="290113"/>
                    <a:pt x="580575" y="290113"/>
                  </a:cubicBezTo>
                  <a:close/>
                </a:path>
              </a:pathLst>
            </a:custGeom>
            <a:grpFill/>
            <a:ln w="207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F6FE0376-8FD7-3958-CC90-88F307370480}"/>
                </a:ext>
              </a:extLst>
            </p:cNvPr>
            <p:cNvSpPr/>
            <p:nvPr/>
          </p:nvSpPr>
          <p:spPr>
            <a:xfrm>
              <a:off x="914537" y="94583"/>
              <a:ext cx="3482709" cy="2843978"/>
            </a:xfrm>
            <a:custGeom>
              <a:avLst/>
              <a:gdLst>
                <a:gd name="connsiteX0" fmla="*/ 2535839 w 3482709"/>
                <a:gd name="connsiteY0" fmla="*/ 2636369 h 2843978"/>
                <a:gd name="connsiteX1" fmla="*/ 2414474 w 3482709"/>
                <a:gd name="connsiteY1" fmla="*/ 2728432 h 2843978"/>
                <a:gd name="connsiteX2" fmla="*/ 2293317 w 3482709"/>
                <a:gd name="connsiteY2" fmla="*/ 2636369 h 2843978"/>
                <a:gd name="connsiteX3" fmla="*/ 2078018 w 3482709"/>
                <a:gd name="connsiteY3" fmla="*/ 2496300 h 2843978"/>
                <a:gd name="connsiteX4" fmla="*/ 1862720 w 3482709"/>
                <a:gd name="connsiteY4" fmla="*/ 2636369 h 2843978"/>
                <a:gd name="connsiteX5" fmla="*/ 1800167 w 3482709"/>
                <a:gd name="connsiteY5" fmla="*/ 2707858 h 2843978"/>
                <a:gd name="connsiteX6" fmla="*/ 1800167 w 3482709"/>
                <a:gd name="connsiteY6" fmla="*/ 2435410 h 2843978"/>
                <a:gd name="connsiteX7" fmla="*/ 2136831 w 3482709"/>
                <a:gd name="connsiteY7" fmla="*/ 2360388 h 2843978"/>
                <a:gd name="connsiteX8" fmla="*/ 2152625 w 3482709"/>
                <a:gd name="connsiteY8" fmla="*/ 2378675 h 2843978"/>
                <a:gd name="connsiteX9" fmla="*/ 2612939 w 3482709"/>
                <a:gd name="connsiteY9" fmla="*/ 2458477 h 2843978"/>
                <a:gd name="connsiteX10" fmla="*/ 2612939 w 3482709"/>
                <a:gd name="connsiteY10" fmla="*/ 2547631 h 2843978"/>
                <a:gd name="connsiteX11" fmla="*/ 2536047 w 3482709"/>
                <a:gd name="connsiteY11" fmla="*/ 2636369 h 2843978"/>
                <a:gd name="connsiteX12" fmla="*/ 1482000 w 3482709"/>
                <a:gd name="connsiteY12" fmla="*/ 2510432 h 2843978"/>
                <a:gd name="connsiteX13" fmla="*/ 1481168 w 3482709"/>
                <a:gd name="connsiteY13" fmla="*/ 2507522 h 2843978"/>
                <a:gd name="connsiteX14" fmla="*/ 1452697 w 3482709"/>
                <a:gd name="connsiteY14" fmla="*/ 2396756 h 2843978"/>
                <a:gd name="connsiteX15" fmla="*/ 1683998 w 3482709"/>
                <a:gd name="connsiteY15" fmla="*/ 2435410 h 2843978"/>
                <a:gd name="connsiteX16" fmla="*/ 1683998 w 3482709"/>
                <a:gd name="connsiteY16" fmla="*/ 2664840 h 2843978"/>
                <a:gd name="connsiteX17" fmla="*/ 1627887 w 3482709"/>
                <a:gd name="connsiteY17" fmla="*/ 2647175 h 2843978"/>
                <a:gd name="connsiteX18" fmla="*/ 1619990 w 3482709"/>
                <a:gd name="connsiteY18" fmla="*/ 2636577 h 2843978"/>
                <a:gd name="connsiteX19" fmla="*/ 1481792 w 3482709"/>
                <a:gd name="connsiteY19" fmla="*/ 2510639 h 2843978"/>
                <a:gd name="connsiteX20" fmla="*/ 828208 w 3482709"/>
                <a:gd name="connsiteY20" fmla="*/ 1899033 h 2843978"/>
                <a:gd name="connsiteX21" fmla="*/ 964535 w 3482709"/>
                <a:gd name="connsiteY21" fmla="*/ 2089186 h 2843978"/>
                <a:gd name="connsiteX22" fmla="*/ 802023 w 3482709"/>
                <a:gd name="connsiteY22" fmla="*/ 2251699 h 2843978"/>
                <a:gd name="connsiteX23" fmla="*/ 828208 w 3482709"/>
                <a:gd name="connsiteY23" fmla="*/ 1899033 h 2843978"/>
                <a:gd name="connsiteX24" fmla="*/ 738639 w 3482709"/>
                <a:gd name="connsiteY24" fmla="*/ 1104756 h 2843978"/>
                <a:gd name="connsiteX25" fmla="*/ 699985 w 3482709"/>
                <a:gd name="connsiteY25" fmla="*/ 1335433 h 2843978"/>
                <a:gd name="connsiteX26" fmla="*/ 470555 w 3482709"/>
                <a:gd name="connsiteY26" fmla="*/ 1335433 h 2843978"/>
                <a:gd name="connsiteX27" fmla="*/ 738431 w 3482709"/>
                <a:gd name="connsiteY27" fmla="*/ 1104756 h 2843978"/>
                <a:gd name="connsiteX28" fmla="*/ 1236360 w 3482709"/>
                <a:gd name="connsiteY28" fmla="*/ 479642 h 2843978"/>
                <a:gd name="connsiteX29" fmla="*/ 1046207 w 3482709"/>
                <a:gd name="connsiteY29" fmla="*/ 615970 h 2843978"/>
                <a:gd name="connsiteX30" fmla="*/ 883695 w 3482709"/>
                <a:gd name="connsiteY30" fmla="*/ 453457 h 2843978"/>
                <a:gd name="connsiteX31" fmla="*/ 1236360 w 3482709"/>
                <a:gd name="connsiteY31" fmla="*/ 479642 h 2843978"/>
                <a:gd name="connsiteX32" fmla="*/ 1799752 w 3482709"/>
                <a:gd name="connsiteY32" fmla="*/ 351627 h 2843978"/>
                <a:gd name="connsiteX33" fmla="*/ 1799752 w 3482709"/>
                <a:gd name="connsiteY33" fmla="*/ 121989 h 2843978"/>
                <a:gd name="connsiteX34" fmla="*/ 2030428 w 3482709"/>
                <a:gd name="connsiteY34" fmla="*/ 389865 h 2843978"/>
                <a:gd name="connsiteX35" fmla="*/ 1799752 w 3482709"/>
                <a:gd name="connsiteY35" fmla="*/ 351419 h 2843978"/>
                <a:gd name="connsiteX36" fmla="*/ 2655541 w 3482709"/>
                <a:gd name="connsiteY36" fmla="*/ 888003 h 2843978"/>
                <a:gd name="connsiteX37" fmla="*/ 2519629 w 3482709"/>
                <a:gd name="connsiteY37" fmla="*/ 698058 h 2843978"/>
                <a:gd name="connsiteX38" fmla="*/ 2682142 w 3482709"/>
                <a:gd name="connsiteY38" fmla="*/ 535545 h 2843978"/>
                <a:gd name="connsiteX39" fmla="*/ 2655541 w 3482709"/>
                <a:gd name="connsiteY39" fmla="*/ 888211 h 2843978"/>
                <a:gd name="connsiteX40" fmla="*/ 2744903 w 3482709"/>
                <a:gd name="connsiteY40" fmla="*/ 1682696 h 2843978"/>
                <a:gd name="connsiteX41" fmla="*/ 2783764 w 3482709"/>
                <a:gd name="connsiteY41" fmla="*/ 1451603 h 2843978"/>
                <a:gd name="connsiteX42" fmla="*/ 3013194 w 3482709"/>
                <a:gd name="connsiteY42" fmla="*/ 1451603 h 2843978"/>
                <a:gd name="connsiteX43" fmla="*/ 2745318 w 3482709"/>
                <a:gd name="connsiteY43" fmla="*/ 1682280 h 2843978"/>
                <a:gd name="connsiteX44" fmla="*/ 2745111 w 3482709"/>
                <a:gd name="connsiteY44" fmla="*/ 1682280 h 2843978"/>
                <a:gd name="connsiteX45" fmla="*/ 2437334 w 3482709"/>
                <a:gd name="connsiteY45" fmla="*/ 2171482 h 2843978"/>
                <a:gd name="connsiteX46" fmla="*/ 2599847 w 3482709"/>
                <a:gd name="connsiteY46" fmla="*/ 2333995 h 2843978"/>
                <a:gd name="connsiteX47" fmla="*/ 2247389 w 3482709"/>
                <a:gd name="connsiteY47" fmla="*/ 2307810 h 2843978"/>
                <a:gd name="connsiteX48" fmla="*/ 2437334 w 3482709"/>
                <a:gd name="connsiteY48" fmla="*/ 2171274 h 2843978"/>
                <a:gd name="connsiteX49" fmla="*/ 1741771 w 3482709"/>
                <a:gd name="connsiteY49" fmla="*/ 2322149 h 2843978"/>
                <a:gd name="connsiteX50" fmla="*/ 813037 w 3482709"/>
                <a:gd name="connsiteY50" fmla="*/ 1393414 h 2843978"/>
                <a:gd name="connsiteX51" fmla="*/ 1741771 w 3482709"/>
                <a:gd name="connsiteY51" fmla="*/ 464679 h 2843978"/>
                <a:gd name="connsiteX52" fmla="*/ 2670504 w 3482709"/>
                <a:gd name="connsiteY52" fmla="*/ 1393414 h 2843978"/>
                <a:gd name="connsiteX53" fmla="*/ 1741771 w 3482709"/>
                <a:gd name="connsiteY53" fmla="*/ 2322149 h 2843978"/>
                <a:gd name="connsiteX54" fmla="*/ 3421347 w 3482709"/>
                <a:gd name="connsiteY54" fmla="*/ 2496300 h 2843978"/>
                <a:gd name="connsiteX55" fmla="*/ 3209789 w 3482709"/>
                <a:gd name="connsiteY55" fmla="*/ 2636369 h 2843978"/>
                <a:gd name="connsiteX56" fmla="*/ 3088216 w 3482709"/>
                <a:gd name="connsiteY56" fmla="*/ 2728432 h 2843978"/>
                <a:gd name="connsiteX57" fmla="*/ 2966643 w 3482709"/>
                <a:gd name="connsiteY57" fmla="*/ 2636369 h 2843978"/>
                <a:gd name="connsiteX58" fmla="*/ 2751137 w 3482709"/>
                <a:gd name="connsiteY58" fmla="*/ 2496300 h 2843978"/>
                <a:gd name="connsiteX59" fmla="*/ 2728693 w 3482709"/>
                <a:gd name="connsiteY59" fmla="*/ 2498170 h 2843978"/>
                <a:gd name="connsiteX60" fmla="*/ 2728693 w 3482709"/>
                <a:gd name="connsiteY60" fmla="*/ 2375974 h 2843978"/>
                <a:gd name="connsiteX61" fmla="*/ 2727030 w 3482709"/>
                <a:gd name="connsiteY61" fmla="*/ 2296380 h 2843978"/>
                <a:gd name="connsiteX62" fmla="*/ 2519629 w 3482709"/>
                <a:gd name="connsiteY62" fmla="*/ 2088771 h 2843978"/>
                <a:gd name="connsiteX63" fmla="*/ 2705418 w 3482709"/>
                <a:gd name="connsiteY63" fmla="*/ 1797411 h 2843978"/>
                <a:gd name="connsiteX64" fmla="*/ 2728693 w 3482709"/>
                <a:gd name="connsiteY64" fmla="*/ 1799489 h 2843978"/>
                <a:gd name="connsiteX65" fmla="*/ 3019013 w 3482709"/>
                <a:gd name="connsiteY65" fmla="*/ 1676877 h 2843978"/>
                <a:gd name="connsiteX66" fmla="*/ 3019013 w 3482709"/>
                <a:gd name="connsiteY66" fmla="*/ 1886564 h 2843978"/>
                <a:gd name="connsiteX67" fmla="*/ 3076994 w 3482709"/>
                <a:gd name="connsiteY67" fmla="*/ 1944545 h 2843978"/>
                <a:gd name="connsiteX68" fmla="*/ 3134975 w 3482709"/>
                <a:gd name="connsiteY68" fmla="*/ 1886564 h 2843978"/>
                <a:gd name="connsiteX69" fmla="*/ 3134975 w 3482709"/>
                <a:gd name="connsiteY69" fmla="*/ 1393206 h 2843978"/>
                <a:gd name="connsiteX70" fmla="*/ 3076994 w 3482709"/>
                <a:gd name="connsiteY70" fmla="*/ 1335225 h 2843978"/>
                <a:gd name="connsiteX71" fmla="*/ 2783764 w 3482709"/>
                <a:gd name="connsiteY71" fmla="*/ 1335225 h 2843978"/>
                <a:gd name="connsiteX72" fmla="*/ 2708950 w 3482709"/>
                <a:gd name="connsiteY72" fmla="*/ 999185 h 2843978"/>
                <a:gd name="connsiteX73" fmla="*/ 2727030 w 3482709"/>
                <a:gd name="connsiteY73" fmla="*/ 982975 h 2843978"/>
                <a:gd name="connsiteX74" fmla="*/ 2842161 w 3482709"/>
                <a:gd name="connsiteY74" fmla="*/ 747103 h 2843978"/>
                <a:gd name="connsiteX75" fmla="*/ 2939627 w 3482709"/>
                <a:gd name="connsiteY75" fmla="*/ 949101 h 2843978"/>
                <a:gd name="connsiteX76" fmla="*/ 3014441 w 3482709"/>
                <a:gd name="connsiteY76" fmla="*/ 983183 h 2843978"/>
                <a:gd name="connsiteX77" fmla="*/ 3048523 w 3482709"/>
                <a:gd name="connsiteY77" fmla="*/ 908369 h 2843978"/>
                <a:gd name="connsiteX78" fmla="*/ 2742825 w 3482709"/>
                <a:gd name="connsiteY78" fmla="*/ 423739 h 2843978"/>
                <a:gd name="connsiteX79" fmla="*/ 2739499 w 3482709"/>
                <a:gd name="connsiteY79" fmla="*/ 421453 h 2843978"/>
                <a:gd name="connsiteX80" fmla="*/ 2727030 w 3482709"/>
                <a:gd name="connsiteY80" fmla="*/ 407737 h 2843978"/>
                <a:gd name="connsiteX81" fmla="*/ 2644943 w 3482709"/>
                <a:gd name="connsiteY81" fmla="*/ 407737 h 2843978"/>
                <a:gd name="connsiteX82" fmla="*/ 2437334 w 3482709"/>
                <a:gd name="connsiteY82" fmla="*/ 615347 h 2843978"/>
                <a:gd name="connsiteX83" fmla="*/ 2146182 w 3482709"/>
                <a:gd name="connsiteY83" fmla="*/ 429558 h 2843978"/>
                <a:gd name="connsiteX84" fmla="*/ 2148260 w 3482709"/>
                <a:gd name="connsiteY84" fmla="*/ 406283 h 2843978"/>
                <a:gd name="connsiteX85" fmla="*/ 2062016 w 3482709"/>
                <a:gd name="connsiteY85" fmla="*/ 156694 h 2843978"/>
                <a:gd name="connsiteX86" fmla="*/ 2352752 w 3482709"/>
                <a:gd name="connsiteY86" fmla="*/ 270994 h 2843978"/>
                <a:gd name="connsiteX87" fmla="*/ 2431515 w 3482709"/>
                <a:gd name="connsiteY87" fmla="*/ 247926 h 2843978"/>
                <a:gd name="connsiteX88" fmla="*/ 2408447 w 3482709"/>
                <a:gd name="connsiteY88" fmla="*/ 169163 h 2843978"/>
                <a:gd name="connsiteX89" fmla="*/ 1741978 w 3482709"/>
                <a:gd name="connsiteY89" fmla="*/ 0 h 2843978"/>
                <a:gd name="connsiteX90" fmla="*/ 1683998 w 3482709"/>
                <a:gd name="connsiteY90" fmla="*/ 57981 h 2843978"/>
                <a:gd name="connsiteX91" fmla="*/ 1683998 w 3482709"/>
                <a:gd name="connsiteY91" fmla="*/ 351211 h 2843978"/>
                <a:gd name="connsiteX92" fmla="*/ 1346919 w 3482709"/>
                <a:gd name="connsiteY92" fmla="*/ 426649 h 2843978"/>
                <a:gd name="connsiteX93" fmla="*/ 1331540 w 3482709"/>
                <a:gd name="connsiteY93" fmla="*/ 408153 h 2843978"/>
                <a:gd name="connsiteX94" fmla="*/ 1094421 w 3482709"/>
                <a:gd name="connsiteY94" fmla="*/ 292814 h 2843978"/>
                <a:gd name="connsiteX95" fmla="*/ 1353361 w 3482709"/>
                <a:gd name="connsiteY95" fmla="*/ 176645 h 2843978"/>
                <a:gd name="connsiteX96" fmla="*/ 1391391 w 3482709"/>
                <a:gd name="connsiteY96" fmla="*/ 103493 h 2843978"/>
                <a:gd name="connsiteX97" fmla="*/ 1318240 w 3482709"/>
                <a:gd name="connsiteY97" fmla="*/ 65462 h 2843978"/>
                <a:gd name="connsiteX98" fmla="*/ 772513 w 3482709"/>
                <a:gd name="connsiteY98" fmla="*/ 392151 h 2843978"/>
                <a:gd name="connsiteX99" fmla="*/ 770227 w 3482709"/>
                <a:gd name="connsiteY99" fmla="*/ 395684 h 2843978"/>
                <a:gd name="connsiteX100" fmla="*/ 756719 w 3482709"/>
                <a:gd name="connsiteY100" fmla="*/ 407945 h 2843978"/>
                <a:gd name="connsiteX101" fmla="*/ 756719 w 3482709"/>
                <a:gd name="connsiteY101" fmla="*/ 490033 h 2843978"/>
                <a:gd name="connsiteX102" fmla="*/ 964328 w 3482709"/>
                <a:gd name="connsiteY102" fmla="*/ 697642 h 2843978"/>
                <a:gd name="connsiteX103" fmla="*/ 778539 w 3482709"/>
                <a:gd name="connsiteY103" fmla="*/ 988794 h 2843978"/>
                <a:gd name="connsiteX104" fmla="*/ 755264 w 3482709"/>
                <a:gd name="connsiteY104" fmla="*/ 986716 h 2843978"/>
                <a:gd name="connsiteX105" fmla="*/ 505676 w 3482709"/>
                <a:gd name="connsiteY105" fmla="*/ 1072960 h 2843978"/>
                <a:gd name="connsiteX106" fmla="*/ 620183 w 3482709"/>
                <a:gd name="connsiteY106" fmla="*/ 782224 h 2843978"/>
                <a:gd name="connsiteX107" fmla="*/ 597115 w 3482709"/>
                <a:gd name="connsiteY107" fmla="*/ 703461 h 2843978"/>
                <a:gd name="connsiteX108" fmla="*/ 518353 w 3482709"/>
                <a:gd name="connsiteY108" fmla="*/ 726529 h 2843978"/>
                <a:gd name="connsiteX109" fmla="*/ 348982 w 3482709"/>
                <a:gd name="connsiteY109" fmla="*/ 1392791 h 2843978"/>
                <a:gd name="connsiteX110" fmla="*/ 406963 w 3482709"/>
                <a:gd name="connsiteY110" fmla="*/ 1450772 h 2843978"/>
                <a:gd name="connsiteX111" fmla="*/ 700192 w 3482709"/>
                <a:gd name="connsiteY111" fmla="*/ 1450772 h 2843978"/>
                <a:gd name="connsiteX112" fmla="*/ 775007 w 3482709"/>
                <a:gd name="connsiteY112" fmla="*/ 1786812 h 2843978"/>
                <a:gd name="connsiteX113" fmla="*/ 756926 w 3482709"/>
                <a:gd name="connsiteY113" fmla="*/ 1803022 h 2843978"/>
                <a:gd name="connsiteX114" fmla="*/ 641588 w 3482709"/>
                <a:gd name="connsiteY114" fmla="*/ 2040557 h 2843978"/>
                <a:gd name="connsiteX115" fmla="*/ 520639 w 3482709"/>
                <a:gd name="connsiteY115" fmla="*/ 1766238 h 2843978"/>
                <a:gd name="connsiteX116" fmla="*/ 448111 w 3482709"/>
                <a:gd name="connsiteY116" fmla="*/ 1727584 h 2843978"/>
                <a:gd name="connsiteX117" fmla="*/ 409457 w 3482709"/>
                <a:gd name="connsiteY117" fmla="*/ 1800112 h 2843978"/>
                <a:gd name="connsiteX118" fmla="*/ 741340 w 3482709"/>
                <a:gd name="connsiteY118" fmla="*/ 2362050 h 2843978"/>
                <a:gd name="connsiteX119" fmla="*/ 744665 w 3482709"/>
                <a:gd name="connsiteY119" fmla="*/ 2364336 h 2843978"/>
                <a:gd name="connsiteX120" fmla="*/ 756926 w 3482709"/>
                <a:gd name="connsiteY120" fmla="*/ 2378052 h 2843978"/>
                <a:gd name="connsiteX121" fmla="*/ 839014 w 3482709"/>
                <a:gd name="connsiteY121" fmla="*/ 2378052 h 2843978"/>
                <a:gd name="connsiteX122" fmla="*/ 1046623 w 3482709"/>
                <a:gd name="connsiteY122" fmla="*/ 2170443 h 2843978"/>
                <a:gd name="connsiteX123" fmla="*/ 1337151 w 3482709"/>
                <a:gd name="connsiteY123" fmla="*/ 2356231 h 2843978"/>
                <a:gd name="connsiteX124" fmla="*/ 1335696 w 3482709"/>
                <a:gd name="connsiteY124" fmla="*/ 2379922 h 2843978"/>
                <a:gd name="connsiteX125" fmla="*/ 1354816 w 3482709"/>
                <a:gd name="connsiteY125" fmla="*/ 2501911 h 2843978"/>
                <a:gd name="connsiteX126" fmla="*/ 1189186 w 3482709"/>
                <a:gd name="connsiteY126" fmla="*/ 2635953 h 2843978"/>
                <a:gd name="connsiteX127" fmla="*/ 1067821 w 3482709"/>
                <a:gd name="connsiteY127" fmla="*/ 2727808 h 2843978"/>
                <a:gd name="connsiteX128" fmla="*/ 946455 w 3482709"/>
                <a:gd name="connsiteY128" fmla="*/ 2635745 h 2843978"/>
                <a:gd name="connsiteX129" fmla="*/ 731157 w 3482709"/>
                <a:gd name="connsiteY129" fmla="*/ 2495676 h 2843978"/>
                <a:gd name="connsiteX130" fmla="*/ 515859 w 3482709"/>
                <a:gd name="connsiteY130" fmla="*/ 2635745 h 2843978"/>
                <a:gd name="connsiteX131" fmla="*/ 394494 w 3482709"/>
                <a:gd name="connsiteY131" fmla="*/ 2727808 h 2843978"/>
                <a:gd name="connsiteX132" fmla="*/ 273337 w 3482709"/>
                <a:gd name="connsiteY132" fmla="*/ 2635745 h 2843978"/>
                <a:gd name="connsiteX133" fmla="*/ 61987 w 3482709"/>
                <a:gd name="connsiteY133" fmla="*/ 2495676 h 2843978"/>
                <a:gd name="connsiteX134" fmla="*/ 57 w 3482709"/>
                <a:gd name="connsiteY134" fmla="*/ 2550956 h 2843978"/>
                <a:gd name="connsiteX135" fmla="*/ 58038 w 3482709"/>
                <a:gd name="connsiteY135" fmla="*/ 2611639 h 2843978"/>
                <a:gd name="connsiteX136" fmla="*/ 179196 w 3482709"/>
                <a:gd name="connsiteY136" fmla="*/ 2703702 h 2843978"/>
                <a:gd name="connsiteX137" fmla="*/ 394286 w 3482709"/>
                <a:gd name="connsiteY137" fmla="*/ 2843770 h 2843978"/>
                <a:gd name="connsiteX138" fmla="*/ 609584 w 3482709"/>
                <a:gd name="connsiteY138" fmla="*/ 2703702 h 2843978"/>
                <a:gd name="connsiteX139" fmla="*/ 730741 w 3482709"/>
                <a:gd name="connsiteY139" fmla="*/ 2611639 h 2843978"/>
                <a:gd name="connsiteX140" fmla="*/ 852107 w 3482709"/>
                <a:gd name="connsiteY140" fmla="*/ 2703702 h 2843978"/>
                <a:gd name="connsiteX141" fmla="*/ 1067405 w 3482709"/>
                <a:gd name="connsiteY141" fmla="*/ 2843770 h 2843978"/>
                <a:gd name="connsiteX142" fmla="*/ 1282703 w 3482709"/>
                <a:gd name="connsiteY142" fmla="*/ 2703702 h 2843978"/>
                <a:gd name="connsiteX143" fmla="*/ 1404068 w 3482709"/>
                <a:gd name="connsiteY143" fmla="*/ 2611639 h 2843978"/>
                <a:gd name="connsiteX144" fmla="*/ 1525433 w 3482709"/>
                <a:gd name="connsiteY144" fmla="*/ 2703702 h 2843978"/>
                <a:gd name="connsiteX145" fmla="*/ 1740731 w 3482709"/>
                <a:gd name="connsiteY145" fmla="*/ 2843770 h 2843978"/>
                <a:gd name="connsiteX146" fmla="*/ 1956030 w 3482709"/>
                <a:gd name="connsiteY146" fmla="*/ 2703702 h 2843978"/>
                <a:gd name="connsiteX147" fmla="*/ 2077395 w 3482709"/>
                <a:gd name="connsiteY147" fmla="*/ 2611639 h 2843978"/>
                <a:gd name="connsiteX148" fmla="*/ 2198552 w 3482709"/>
                <a:gd name="connsiteY148" fmla="*/ 2703702 h 2843978"/>
                <a:gd name="connsiteX149" fmla="*/ 2413850 w 3482709"/>
                <a:gd name="connsiteY149" fmla="*/ 2843770 h 2843978"/>
                <a:gd name="connsiteX150" fmla="*/ 2629149 w 3482709"/>
                <a:gd name="connsiteY150" fmla="*/ 2703702 h 2843978"/>
                <a:gd name="connsiteX151" fmla="*/ 2750514 w 3482709"/>
                <a:gd name="connsiteY151" fmla="*/ 2611639 h 2843978"/>
                <a:gd name="connsiteX152" fmla="*/ 2872086 w 3482709"/>
                <a:gd name="connsiteY152" fmla="*/ 2703909 h 2843978"/>
                <a:gd name="connsiteX153" fmla="*/ 3087593 w 3482709"/>
                <a:gd name="connsiteY153" fmla="*/ 2843978 h 2843978"/>
                <a:gd name="connsiteX154" fmla="*/ 3303099 w 3482709"/>
                <a:gd name="connsiteY154" fmla="*/ 2703909 h 2843978"/>
                <a:gd name="connsiteX155" fmla="*/ 3424672 w 3482709"/>
                <a:gd name="connsiteY155" fmla="*/ 2611639 h 2843978"/>
                <a:gd name="connsiteX156" fmla="*/ 3482652 w 3482709"/>
                <a:gd name="connsiteY156" fmla="*/ 2550956 h 2843978"/>
                <a:gd name="connsiteX157" fmla="*/ 3420931 w 3482709"/>
                <a:gd name="connsiteY157" fmla="*/ 2495676 h 284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3482709" h="2843978">
                  <a:moveTo>
                    <a:pt x="2535839" y="2636369"/>
                  </a:moveTo>
                  <a:cubicBezTo>
                    <a:pt x="2493236" y="2695181"/>
                    <a:pt x="2466428" y="2728432"/>
                    <a:pt x="2414474" y="2728432"/>
                  </a:cubicBezTo>
                  <a:cubicBezTo>
                    <a:pt x="2362520" y="2728432"/>
                    <a:pt x="2335919" y="2695181"/>
                    <a:pt x="2293317" y="2636369"/>
                  </a:cubicBezTo>
                  <a:cubicBezTo>
                    <a:pt x="2248013" y="2574024"/>
                    <a:pt x="2191694" y="2496300"/>
                    <a:pt x="2078018" y="2496300"/>
                  </a:cubicBezTo>
                  <a:cubicBezTo>
                    <a:pt x="1964342" y="2496300"/>
                    <a:pt x="1907816" y="2574024"/>
                    <a:pt x="1862720" y="2636369"/>
                  </a:cubicBezTo>
                  <a:cubicBezTo>
                    <a:pt x="1845263" y="2662969"/>
                    <a:pt x="1824274" y="2687076"/>
                    <a:pt x="1800167" y="2707858"/>
                  </a:cubicBezTo>
                  <a:lnTo>
                    <a:pt x="1800167" y="2435410"/>
                  </a:lnTo>
                  <a:cubicBezTo>
                    <a:pt x="1915921" y="2429383"/>
                    <a:pt x="2029597" y="2404029"/>
                    <a:pt x="2136831" y="2360388"/>
                  </a:cubicBezTo>
                  <a:cubicBezTo>
                    <a:pt x="2142234" y="2366206"/>
                    <a:pt x="2147014" y="2372857"/>
                    <a:pt x="2152625" y="2378675"/>
                  </a:cubicBezTo>
                  <a:cubicBezTo>
                    <a:pt x="2273782" y="2499833"/>
                    <a:pt x="2458115" y="2531837"/>
                    <a:pt x="2612939" y="2458477"/>
                  </a:cubicBezTo>
                  <a:lnTo>
                    <a:pt x="2612939" y="2547631"/>
                  </a:lnTo>
                  <a:cubicBezTo>
                    <a:pt x="2583845" y="2574024"/>
                    <a:pt x="2558075" y="2603742"/>
                    <a:pt x="2536047" y="2636369"/>
                  </a:cubicBezTo>
                  <a:moveTo>
                    <a:pt x="1482000" y="2510432"/>
                  </a:moveTo>
                  <a:cubicBezTo>
                    <a:pt x="1482000" y="2510432"/>
                    <a:pt x="1482000" y="2508561"/>
                    <a:pt x="1481168" y="2507522"/>
                  </a:cubicBezTo>
                  <a:cubicBezTo>
                    <a:pt x="1464335" y="2472817"/>
                    <a:pt x="1454776" y="2435202"/>
                    <a:pt x="1452697" y="2396756"/>
                  </a:cubicBezTo>
                  <a:cubicBezTo>
                    <a:pt x="1528135" y="2418369"/>
                    <a:pt x="1605650" y="2431253"/>
                    <a:pt x="1683998" y="2435410"/>
                  </a:cubicBezTo>
                  <a:lnTo>
                    <a:pt x="1683998" y="2664840"/>
                  </a:lnTo>
                  <a:cubicBezTo>
                    <a:pt x="1664671" y="2660891"/>
                    <a:pt x="1645967" y="2654865"/>
                    <a:pt x="1627887" y="2647175"/>
                  </a:cubicBezTo>
                  <a:cubicBezTo>
                    <a:pt x="1625185" y="2643435"/>
                    <a:pt x="1622691" y="2640525"/>
                    <a:pt x="1619990" y="2636577"/>
                  </a:cubicBezTo>
                  <a:cubicBezTo>
                    <a:pt x="1587363" y="2581921"/>
                    <a:pt x="1539357" y="2538071"/>
                    <a:pt x="1481792" y="2510639"/>
                  </a:cubicBezTo>
                  <a:moveTo>
                    <a:pt x="828208" y="1899033"/>
                  </a:moveTo>
                  <a:cubicBezTo>
                    <a:pt x="866446" y="1967198"/>
                    <a:pt x="912166" y="2030997"/>
                    <a:pt x="964535" y="2089186"/>
                  </a:cubicBezTo>
                  <a:lnTo>
                    <a:pt x="802023" y="2251699"/>
                  </a:lnTo>
                  <a:cubicBezTo>
                    <a:pt x="729910" y="2141764"/>
                    <a:pt x="740717" y="1997123"/>
                    <a:pt x="828208" y="1899033"/>
                  </a:cubicBezTo>
                  <a:moveTo>
                    <a:pt x="738639" y="1104756"/>
                  </a:moveTo>
                  <a:cubicBezTo>
                    <a:pt x="717233" y="1179986"/>
                    <a:pt x="704141" y="1257502"/>
                    <a:pt x="699985" y="1335433"/>
                  </a:cubicBezTo>
                  <a:lnTo>
                    <a:pt x="470555" y="1335433"/>
                  </a:lnTo>
                  <a:cubicBezTo>
                    <a:pt x="497363" y="1206794"/>
                    <a:pt x="607298" y="1112030"/>
                    <a:pt x="738431" y="1104756"/>
                  </a:cubicBezTo>
                  <a:moveTo>
                    <a:pt x="1236360" y="479642"/>
                  </a:moveTo>
                  <a:cubicBezTo>
                    <a:pt x="1168196" y="517880"/>
                    <a:pt x="1104396" y="563600"/>
                    <a:pt x="1046207" y="615970"/>
                  </a:cubicBezTo>
                  <a:lnTo>
                    <a:pt x="883695" y="453457"/>
                  </a:lnTo>
                  <a:cubicBezTo>
                    <a:pt x="993630" y="381345"/>
                    <a:pt x="1138270" y="392151"/>
                    <a:pt x="1236360" y="479642"/>
                  </a:cubicBezTo>
                  <a:moveTo>
                    <a:pt x="1799752" y="351627"/>
                  </a:moveTo>
                  <a:lnTo>
                    <a:pt x="1799752" y="121989"/>
                  </a:lnTo>
                  <a:cubicBezTo>
                    <a:pt x="1928390" y="148797"/>
                    <a:pt x="2023155" y="258525"/>
                    <a:pt x="2030428" y="389865"/>
                  </a:cubicBezTo>
                  <a:cubicBezTo>
                    <a:pt x="1955198" y="368460"/>
                    <a:pt x="1877683" y="355575"/>
                    <a:pt x="1799752" y="351419"/>
                  </a:cubicBezTo>
                  <a:moveTo>
                    <a:pt x="2655541" y="888003"/>
                  </a:moveTo>
                  <a:cubicBezTo>
                    <a:pt x="2617511" y="819839"/>
                    <a:pt x="2571791" y="756039"/>
                    <a:pt x="2519629" y="698058"/>
                  </a:cubicBezTo>
                  <a:lnTo>
                    <a:pt x="2682142" y="535545"/>
                  </a:lnTo>
                  <a:cubicBezTo>
                    <a:pt x="2754047" y="645480"/>
                    <a:pt x="2743240" y="790121"/>
                    <a:pt x="2655541" y="888211"/>
                  </a:cubicBezTo>
                  <a:moveTo>
                    <a:pt x="2744903" y="1682696"/>
                  </a:moveTo>
                  <a:cubicBezTo>
                    <a:pt x="2766516" y="1607466"/>
                    <a:pt x="2779608" y="1529950"/>
                    <a:pt x="2783764" y="1451603"/>
                  </a:cubicBezTo>
                  <a:lnTo>
                    <a:pt x="3013194" y="1451603"/>
                  </a:lnTo>
                  <a:cubicBezTo>
                    <a:pt x="2986386" y="1580242"/>
                    <a:pt x="2876451" y="1675006"/>
                    <a:pt x="2745318" y="1682280"/>
                  </a:cubicBezTo>
                  <a:lnTo>
                    <a:pt x="2745111" y="1682280"/>
                  </a:lnTo>
                  <a:close/>
                  <a:moveTo>
                    <a:pt x="2437334" y="2171482"/>
                  </a:moveTo>
                  <a:lnTo>
                    <a:pt x="2599847" y="2333995"/>
                  </a:lnTo>
                  <a:cubicBezTo>
                    <a:pt x="2490119" y="2406107"/>
                    <a:pt x="2345479" y="2395301"/>
                    <a:pt x="2247389" y="2307810"/>
                  </a:cubicBezTo>
                  <a:cubicBezTo>
                    <a:pt x="2315553" y="2269571"/>
                    <a:pt x="2379353" y="2223852"/>
                    <a:pt x="2437334" y="2171274"/>
                  </a:cubicBezTo>
                  <a:moveTo>
                    <a:pt x="1741771" y="2322149"/>
                  </a:moveTo>
                  <a:cubicBezTo>
                    <a:pt x="1228879" y="2322149"/>
                    <a:pt x="813037" y="1906307"/>
                    <a:pt x="813037" y="1393414"/>
                  </a:cubicBezTo>
                  <a:cubicBezTo>
                    <a:pt x="813037" y="880521"/>
                    <a:pt x="1228879" y="464679"/>
                    <a:pt x="1741771" y="464679"/>
                  </a:cubicBezTo>
                  <a:cubicBezTo>
                    <a:pt x="2254663" y="464679"/>
                    <a:pt x="2670504" y="880521"/>
                    <a:pt x="2670504" y="1393414"/>
                  </a:cubicBezTo>
                  <a:cubicBezTo>
                    <a:pt x="2669881" y="1906099"/>
                    <a:pt x="2254455" y="2321734"/>
                    <a:pt x="1741771" y="2322149"/>
                  </a:cubicBezTo>
                  <a:moveTo>
                    <a:pt x="3421347" y="2496300"/>
                  </a:moveTo>
                  <a:cubicBezTo>
                    <a:pt x="3310164" y="2497962"/>
                    <a:pt x="3254470" y="2574647"/>
                    <a:pt x="3209789" y="2636369"/>
                  </a:cubicBezTo>
                  <a:cubicBezTo>
                    <a:pt x="3166979" y="2695181"/>
                    <a:pt x="3140378" y="2728432"/>
                    <a:pt x="3088216" y="2728432"/>
                  </a:cubicBezTo>
                  <a:cubicBezTo>
                    <a:pt x="3036054" y="2728432"/>
                    <a:pt x="3009453" y="2695181"/>
                    <a:pt x="2966643" y="2636369"/>
                  </a:cubicBezTo>
                  <a:cubicBezTo>
                    <a:pt x="2921339" y="2574024"/>
                    <a:pt x="2865021" y="2496300"/>
                    <a:pt x="2751137" y="2496300"/>
                  </a:cubicBezTo>
                  <a:cubicBezTo>
                    <a:pt x="2743240" y="2496300"/>
                    <a:pt x="2736174" y="2497547"/>
                    <a:pt x="2728693" y="2498170"/>
                  </a:cubicBezTo>
                  <a:lnTo>
                    <a:pt x="2728693" y="2375974"/>
                  </a:lnTo>
                  <a:cubicBezTo>
                    <a:pt x="2749682" y="2353530"/>
                    <a:pt x="2749059" y="2318201"/>
                    <a:pt x="2727030" y="2296380"/>
                  </a:cubicBezTo>
                  <a:lnTo>
                    <a:pt x="2519629" y="2088771"/>
                  </a:lnTo>
                  <a:cubicBezTo>
                    <a:pt x="2597353" y="2002734"/>
                    <a:pt x="2660113" y="1904229"/>
                    <a:pt x="2705418" y="1797411"/>
                  </a:cubicBezTo>
                  <a:cubicBezTo>
                    <a:pt x="2713314" y="1797826"/>
                    <a:pt x="2721004" y="1799489"/>
                    <a:pt x="2728693" y="1799489"/>
                  </a:cubicBezTo>
                  <a:cubicBezTo>
                    <a:pt x="2838004" y="1799489"/>
                    <a:pt x="2942744" y="1755432"/>
                    <a:pt x="3019013" y="1676877"/>
                  </a:cubicBezTo>
                  <a:lnTo>
                    <a:pt x="3019013" y="1886564"/>
                  </a:lnTo>
                  <a:cubicBezTo>
                    <a:pt x="3019013" y="1918568"/>
                    <a:pt x="3044990" y="1944545"/>
                    <a:pt x="3076994" y="1944545"/>
                  </a:cubicBezTo>
                  <a:cubicBezTo>
                    <a:pt x="3108998" y="1944545"/>
                    <a:pt x="3134975" y="1918568"/>
                    <a:pt x="3134975" y="1886564"/>
                  </a:cubicBezTo>
                  <a:lnTo>
                    <a:pt x="3134975" y="1393206"/>
                  </a:lnTo>
                  <a:cubicBezTo>
                    <a:pt x="3134975" y="1361203"/>
                    <a:pt x="3108998" y="1335225"/>
                    <a:pt x="3076994" y="1335225"/>
                  </a:cubicBezTo>
                  <a:lnTo>
                    <a:pt x="2783764" y="1335225"/>
                  </a:lnTo>
                  <a:cubicBezTo>
                    <a:pt x="2777738" y="1219887"/>
                    <a:pt x="2752384" y="1106211"/>
                    <a:pt x="2708950" y="999185"/>
                  </a:cubicBezTo>
                  <a:cubicBezTo>
                    <a:pt x="2714769" y="993782"/>
                    <a:pt x="2721211" y="988586"/>
                    <a:pt x="2727030" y="982975"/>
                  </a:cubicBezTo>
                  <a:cubicBezTo>
                    <a:pt x="2790622" y="919383"/>
                    <a:pt x="2831147" y="836464"/>
                    <a:pt x="2842161" y="747103"/>
                  </a:cubicBezTo>
                  <a:cubicBezTo>
                    <a:pt x="2880607" y="811526"/>
                    <a:pt x="2913234" y="879067"/>
                    <a:pt x="2939627" y="949101"/>
                  </a:cubicBezTo>
                  <a:cubicBezTo>
                    <a:pt x="2950849" y="979235"/>
                    <a:pt x="2984308" y="994405"/>
                    <a:pt x="3014441" y="983183"/>
                  </a:cubicBezTo>
                  <a:cubicBezTo>
                    <a:pt x="3044574" y="971961"/>
                    <a:pt x="3059745" y="938502"/>
                    <a:pt x="3048523" y="908369"/>
                  </a:cubicBezTo>
                  <a:cubicBezTo>
                    <a:pt x="2981606" y="727360"/>
                    <a:pt x="2877490" y="562353"/>
                    <a:pt x="2742825" y="423739"/>
                  </a:cubicBezTo>
                  <a:cubicBezTo>
                    <a:pt x="2741785" y="422700"/>
                    <a:pt x="2740539" y="422285"/>
                    <a:pt x="2739499" y="421453"/>
                  </a:cubicBezTo>
                  <a:cubicBezTo>
                    <a:pt x="2735343" y="416881"/>
                    <a:pt x="2731602" y="412101"/>
                    <a:pt x="2727030" y="407737"/>
                  </a:cubicBezTo>
                  <a:cubicBezTo>
                    <a:pt x="2704378" y="385085"/>
                    <a:pt x="2667595" y="385085"/>
                    <a:pt x="2644943" y="407737"/>
                  </a:cubicBezTo>
                  <a:lnTo>
                    <a:pt x="2437334" y="615347"/>
                  </a:lnTo>
                  <a:cubicBezTo>
                    <a:pt x="2351298" y="537623"/>
                    <a:pt x="2252792" y="474862"/>
                    <a:pt x="2146182" y="429558"/>
                  </a:cubicBezTo>
                  <a:cubicBezTo>
                    <a:pt x="2146598" y="421661"/>
                    <a:pt x="2148260" y="413972"/>
                    <a:pt x="2148260" y="406283"/>
                  </a:cubicBezTo>
                  <a:cubicBezTo>
                    <a:pt x="2148260" y="315674"/>
                    <a:pt x="2117919" y="227768"/>
                    <a:pt x="2062016" y="156694"/>
                  </a:cubicBezTo>
                  <a:cubicBezTo>
                    <a:pt x="2163223" y="182671"/>
                    <a:pt x="2260897" y="221117"/>
                    <a:pt x="2352752" y="270994"/>
                  </a:cubicBezTo>
                  <a:cubicBezTo>
                    <a:pt x="2380808" y="286372"/>
                    <a:pt x="2416136" y="275981"/>
                    <a:pt x="2431515" y="247926"/>
                  </a:cubicBezTo>
                  <a:cubicBezTo>
                    <a:pt x="2446893" y="219871"/>
                    <a:pt x="2436502" y="184542"/>
                    <a:pt x="2408447" y="169163"/>
                  </a:cubicBezTo>
                  <a:cubicBezTo>
                    <a:pt x="2203747" y="58189"/>
                    <a:pt x="1974733" y="0"/>
                    <a:pt x="1741978" y="0"/>
                  </a:cubicBezTo>
                  <a:cubicBezTo>
                    <a:pt x="1709975" y="0"/>
                    <a:pt x="1683998" y="25977"/>
                    <a:pt x="1683998" y="57981"/>
                  </a:cubicBezTo>
                  <a:lnTo>
                    <a:pt x="1683998" y="351211"/>
                  </a:lnTo>
                  <a:cubicBezTo>
                    <a:pt x="1568244" y="357446"/>
                    <a:pt x="1454360" y="382799"/>
                    <a:pt x="1346919" y="426649"/>
                  </a:cubicBezTo>
                  <a:cubicBezTo>
                    <a:pt x="1341515" y="420830"/>
                    <a:pt x="1337151" y="413972"/>
                    <a:pt x="1331540" y="408153"/>
                  </a:cubicBezTo>
                  <a:cubicBezTo>
                    <a:pt x="1267533" y="344145"/>
                    <a:pt x="1184198" y="303621"/>
                    <a:pt x="1094421" y="292814"/>
                  </a:cubicBezTo>
                  <a:cubicBezTo>
                    <a:pt x="1176093" y="244601"/>
                    <a:pt x="1262961" y="205739"/>
                    <a:pt x="1353361" y="176645"/>
                  </a:cubicBezTo>
                  <a:cubicBezTo>
                    <a:pt x="1384118" y="166877"/>
                    <a:pt x="1401159" y="134250"/>
                    <a:pt x="1391391" y="103493"/>
                  </a:cubicBezTo>
                  <a:cubicBezTo>
                    <a:pt x="1381624" y="72736"/>
                    <a:pt x="1348997" y="55695"/>
                    <a:pt x="1318240" y="65462"/>
                  </a:cubicBezTo>
                  <a:cubicBezTo>
                    <a:pt x="1113748" y="130925"/>
                    <a:pt x="926921" y="242730"/>
                    <a:pt x="772513" y="392151"/>
                  </a:cubicBezTo>
                  <a:cubicBezTo>
                    <a:pt x="771681" y="393398"/>
                    <a:pt x="770850" y="394437"/>
                    <a:pt x="770227" y="395684"/>
                  </a:cubicBezTo>
                  <a:cubicBezTo>
                    <a:pt x="765655" y="399840"/>
                    <a:pt x="761083" y="403581"/>
                    <a:pt x="756719" y="407945"/>
                  </a:cubicBezTo>
                  <a:cubicBezTo>
                    <a:pt x="734067" y="430597"/>
                    <a:pt x="734067" y="467381"/>
                    <a:pt x="756719" y="490033"/>
                  </a:cubicBezTo>
                  <a:lnTo>
                    <a:pt x="964328" y="697642"/>
                  </a:lnTo>
                  <a:cubicBezTo>
                    <a:pt x="886604" y="783679"/>
                    <a:pt x="823843" y="882184"/>
                    <a:pt x="778539" y="988794"/>
                  </a:cubicBezTo>
                  <a:cubicBezTo>
                    <a:pt x="770642" y="988379"/>
                    <a:pt x="762953" y="986716"/>
                    <a:pt x="755264" y="986716"/>
                  </a:cubicBezTo>
                  <a:cubicBezTo>
                    <a:pt x="664656" y="986716"/>
                    <a:pt x="576749" y="1017057"/>
                    <a:pt x="505676" y="1072960"/>
                  </a:cubicBezTo>
                  <a:cubicBezTo>
                    <a:pt x="531653" y="971753"/>
                    <a:pt x="570099" y="874079"/>
                    <a:pt x="620183" y="782224"/>
                  </a:cubicBezTo>
                  <a:cubicBezTo>
                    <a:pt x="635561" y="754169"/>
                    <a:pt x="625171" y="718840"/>
                    <a:pt x="597115" y="703461"/>
                  </a:cubicBezTo>
                  <a:cubicBezTo>
                    <a:pt x="569060" y="688083"/>
                    <a:pt x="533731" y="698474"/>
                    <a:pt x="518353" y="726529"/>
                  </a:cubicBezTo>
                  <a:cubicBezTo>
                    <a:pt x="407171" y="931021"/>
                    <a:pt x="348982" y="1160036"/>
                    <a:pt x="348982" y="1392791"/>
                  </a:cubicBezTo>
                  <a:cubicBezTo>
                    <a:pt x="348982" y="1424795"/>
                    <a:pt x="374959" y="1450772"/>
                    <a:pt x="406963" y="1450772"/>
                  </a:cubicBezTo>
                  <a:lnTo>
                    <a:pt x="700192" y="1450772"/>
                  </a:lnTo>
                  <a:cubicBezTo>
                    <a:pt x="706219" y="1566110"/>
                    <a:pt x="731573" y="1679786"/>
                    <a:pt x="775007" y="1786812"/>
                  </a:cubicBezTo>
                  <a:cubicBezTo>
                    <a:pt x="769188" y="1792215"/>
                    <a:pt x="762745" y="1797411"/>
                    <a:pt x="756926" y="1803022"/>
                  </a:cubicBezTo>
                  <a:cubicBezTo>
                    <a:pt x="692919" y="1867029"/>
                    <a:pt x="652395" y="1950780"/>
                    <a:pt x="641588" y="2040557"/>
                  </a:cubicBezTo>
                  <a:cubicBezTo>
                    <a:pt x="590465" y="1954105"/>
                    <a:pt x="549941" y="1862042"/>
                    <a:pt x="520639" y="1766238"/>
                  </a:cubicBezTo>
                  <a:cubicBezTo>
                    <a:pt x="511287" y="1735481"/>
                    <a:pt x="478867" y="1718232"/>
                    <a:pt x="448111" y="1727584"/>
                  </a:cubicBezTo>
                  <a:cubicBezTo>
                    <a:pt x="417354" y="1736936"/>
                    <a:pt x="400105" y="1769355"/>
                    <a:pt x="409457" y="1800112"/>
                  </a:cubicBezTo>
                  <a:cubicBezTo>
                    <a:pt x="474295" y="2011047"/>
                    <a:pt x="587971" y="2203486"/>
                    <a:pt x="741340" y="2362050"/>
                  </a:cubicBezTo>
                  <a:cubicBezTo>
                    <a:pt x="742379" y="2363089"/>
                    <a:pt x="743626" y="2363297"/>
                    <a:pt x="744665" y="2364336"/>
                  </a:cubicBezTo>
                  <a:cubicBezTo>
                    <a:pt x="748822" y="2368908"/>
                    <a:pt x="752562" y="2373688"/>
                    <a:pt x="756926" y="2378052"/>
                  </a:cubicBezTo>
                  <a:cubicBezTo>
                    <a:pt x="779579" y="2400704"/>
                    <a:pt x="816362" y="2400704"/>
                    <a:pt x="839014" y="2378052"/>
                  </a:cubicBezTo>
                  <a:lnTo>
                    <a:pt x="1046623" y="2170443"/>
                  </a:lnTo>
                  <a:cubicBezTo>
                    <a:pt x="1132452" y="2247958"/>
                    <a:pt x="1230749" y="2310927"/>
                    <a:pt x="1337151" y="2356231"/>
                  </a:cubicBezTo>
                  <a:cubicBezTo>
                    <a:pt x="1336736" y="2364128"/>
                    <a:pt x="1335696" y="2371817"/>
                    <a:pt x="1335696" y="2379922"/>
                  </a:cubicBezTo>
                  <a:cubicBezTo>
                    <a:pt x="1335696" y="2421278"/>
                    <a:pt x="1342347" y="2462426"/>
                    <a:pt x="1354816" y="2501911"/>
                  </a:cubicBezTo>
                  <a:cubicBezTo>
                    <a:pt x="1284781" y="2524148"/>
                    <a:pt x="1225761" y="2571946"/>
                    <a:pt x="1189186" y="2635953"/>
                  </a:cubicBezTo>
                  <a:cubicBezTo>
                    <a:pt x="1146583" y="2694558"/>
                    <a:pt x="1119982" y="2727808"/>
                    <a:pt x="1067821" y="2727808"/>
                  </a:cubicBezTo>
                  <a:cubicBezTo>
                    <a:pt x="1015658" y="2727808"/>
                    <a:pt x="989058" y="2694558"/>
                    <a:pt x="946455" y="2635745"/>
                  </a:cubicBezTo>
                  <a:cubicBezTo>
                    <a:pt x="901151" y="2573400"/>
                    <a:pt x="844833" y="2495676"/>
                    <a:pt x="731157" y="2495676"/>
                  </a:cubicBezTo>
                  <a:cubicBezTo>
                    <a:pt x="617481" y="2495676"/>
                    <a:pt x="561163" y="2573400"/>
                    <a:pt x="515859" y="2635745"/>
                  </a:cubicBezTo>
                  <a:cubicBezTo>
                    <a:pt x="473256" y="2694558"/>
                    <a:pt x="446656" y="2727808"/>
                    <a:pt x="394494" y="2727808"/>
                  </a:cubicBezTo>
                  <a:cubicBezTo>
                    <a:pt x="342332" y="2727808"/>
                    <a:pt x="315939" y="2694558"/>
                    <a:pt x="273337" y="2635745"/>
                  </a:cubicBezTo>
                  <a:cubicBezTo>
                    <a:pt x="228656" y="2574024"/>
                    <a:pt x="173169" y="2497339"/>
                    <a:pt x="61987" y="2495676"/>
                  </a:cubicBezTo>
                  <a:cubicBezTo>
                    <a:pt x="29983" y="2495261"/>
                    <a:pt x="1720" y="2518952"/>
                    <a:pt x="57" y="2550956"/>
                  </a:cubicBezTo>
                  <a:cubicBezTo>
                    <a:pt x="-1397" y="2584207"/>
                    <a:pt x="24995" y="2611639"/>
                    <a:pt x="58038" y="2611639"/>
                  </a:cubicBezTo>
                  <a:cubicBezTo>
                    <a:pt x="110200" y="2611639"/>
                    <a:pt x="136593" y="2644889"/>
                    <a:pt x="179196" y="2703702"/>
                  </a:cubicBezTo>
                  <a:cubicBezTo>
                    <a:pt x="224500" y="2766047"/>
                    <a:pt x="280610" y="2843770"/>
                    <a:pt x="394286" y="2843770"/>
                  </a:cubicBezTo>
                  <a:cubicBezTo>
                    <a:pt x="507962" y="2843770"/>
                    <a:pt x="564280" y="2766047"/>
                    <a:pt x="609584" y="2703702"/>
                  </a:cubicBezTo>
                  <a:cubicBezTo>
                    <a:pt x="652187" y="2644889"/>
                    <a:pt x="679203" y="2611639"/>
                    <a:pt x="730741" y="2611639"/>
                  </a:cubicBezTo>
                  <a:cubicBezTo>
                    <a:pt x="782280" y="2611639"/>
                    <a:pt x="809296" y="2644889"/>
                    <a:pt x="852107" y="2703702"/>
                  </a:cubicBezTo>
                  <a:cubicBezTo>
                    <a:pt x="897203" y="2766047"/>
                    <a:pt x="953729" y="2843770"/>
                    <a:pt x="1067405" y="2843770"/>
                  </a:cubicBezTo>
                  <a:cubicBezTo>
                    <a:pt x="1181081" y="2843770"/>
                    <a:pt x="1237399" y="2766047"/>
                    <a:pt x="1282703" y="2703702"/>
                  </a:cubicBezTo>
                  <a:cubicBezTo>
                    <a:pt x="1325306" y="2644889"/>
                    <a:pt x="1352114" y="2611639"/>
                    <a:pt x="1404068" y="2611639"/>
                  </a:cubicBezTo>
                  <a:cubicBezTo>
                    <a:pt x="1456022" y="2611639"/>
                    <a:pt x="1482623" y="2644889"/>
                    <a:pt x="1525433" y="2703702"/>
                  </a:cubicBezTo>
                  <a:cubicBezTo>
                    <a:pt x="1570737" y="2766047"/>
                    <a:pt x="1627056" y="2843770"/>
                    <a:pt x="1740731" y="2843770"/>
                  </a:cubicBezTo>
                  <a:cubicBezTo>
                    <a:pt x="1854407" y="2843770"/>
                    <a:pt x="1910726" y="2766047"/>
                    <a:pt x="1956030" y="2703702"/>
                  </a:cubicBezTo>
                  <a:cubicBezTo>
                    <a:pt x="1998840" y="2644889"/>
                    <a:pt x="2025441" y="2611639"/>
                    <a:pt x="2077395" y="2611639"/>
                  </a:cubicBezTo>
                  <a:cubicBezTo>
                    <a:pt x="2129349" y="2611639"/>
                    <a:pt x="2155950" y="2644889"/>
                    <a:pt x="2198552" y="2703702"/>
                  </a:cubicBezTo>
                  <a:cubicBezTo>
                    <a:pt x="2243856" y="2766047"/>
                    <a:pt x="2300175" y="2843770"/>
                    <a:pt x="2413850" y="2843770"/>
                  </a:cubicBezTo>
                  <a:cubicBezTo>
                    <a:pt x="2527526" y="2843770"/>
                    <a:pt x="2584052" y="2766047"/>
                    <a:pt x="2629149" y="2703702"/>
                  </a:cubicBezTo>
                  <a:cubicBezTo>
                    <a:pt x="2671959" y="2644889"/>
                    <a:pt x="2698560" y="2611639"/>
                    <a:pt x="2750514" y="2611639"/>
                  </a:cubicBezTo>
                  <a:cubicBezTo>
                    <a:pt x="2802468" y="2611639"/>
                    <a:pt x="2829484" y="2644889"/>
                    <a:pt x="2872086" y="2703909"/>
                  </a:cubicBezTo>
                  <a:cubicBezTo>
                    <a:pt x="2917391" y="2766255"/>
                    <a:pt x="2973709" y="2843978"/>
                    <a:pt x="3087593" y="2843978"/>
                  </a:cubicBezTo>
                  <a:cubicBezTo>
                    <a:pt x="3201476" y="2843978"/>
                    <a:pt x="3257795" y="2766255"/>
                    <a:pt x="3303099" y="2703909"/>
                  </a:cubicBezTo>
                  <a:cubicBezTo>
                    <a:pt x="3345909" y="2645097"/>
                    <a:pt x="3372509" y="2611639"/>
                    <a:pt x="3424672" y="2611639"/>
                  </a:cubicBezTo>
                  <a:cubicBezTo>
                    <a:pt x="3457714" y="2611639"/>
                    <a:pt x="3484107" y="2584207"/>
                    <a:pt x="3482652" y="2550956"/>
                  </a:cubicBezTo>
                  <a:cubicBezTo>
                    <a:pt x="3481198" y="2518952"/>
                    <a:pt x="3452935" y="2495261"/>
                    <a:pt x="3420931" y="2495676"/>
                  </a:cubicBezTo>
                </a:path>
              </a:pathLst>
            </a:custGeom>
            <a:grpFill/>
            <a:ln w="207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A1A1D8E4-3B36-6364-0769-D5F09D6056F6}"/>
                </a:ext>
              </a:extLst>
            </p:cNvPr>
            <p:cNvSpPr/>
            <p:nvPr/>
          </p:nvSpPr>
          <p:spPr>
            <a:xfrm>
              <a:off x="914537" y="94583"/>
              <a:ext cx="3482709" cy="2843978"/>
            </a:xfrm>
            <a:custGeom>
              <a:avLst/>
              <a:gdLst>
                <a:gd name="connsiteX0" fmla="*/ 2535839 w 3482709"/>
                <a:gd name="connsiteY0" fmla="*/ 2636369 h 2843978"/>
                <a:gd name="connsiteX1" fmla="*/ 2414474 w 3482709"/>
                <a:gd name="connsiteY1" fmla="*/ 2728432 h 2843978"/>
                <a:gd name="connsiteX2" fmla="*/ 2293317 w 3482709"/>
                <a:gd name="connsiteY2" fmla="*/ 2636369 h 2843978"/>
                <a:gd name="connsiteX3" fmla="*/ 2078018 w 3482709"/>
                <a:gd name="connsiteY3" fmla="*/ 2496300 h 2843978"/>
                <a:gd name="connsiteX4" fmla="*/ 1862720 w 3482709"/>
                <a:gd name="connsiteY4" fmla="*/ 2636369 h 2843978"/>
                <a:gd name="connsiteX5" fmla="*/ 1800167 w 3482709"/>
                <a:gd name="connsiteY5" fmla="*/ 2707858 h 2843978"/>
                <a:gd name="connsiteX6" fmla="*/ 1800167 w 3482709"/>
                <a:gd name="connsiteY6" fmla="*/ 2435410 h 2843978"/>
                <a:gd name="connsiteX7" fmla="*/ 2136831 w 3482709"/>
                <a:gd name="connsiteY7" fmla="*/ 2360388 h 2843978"/>
                <a:gd name="connsiteX8" fmla="*/ 2152625 w 3482709"/>
                <a:gd name="connsiteY8" fmla="*/ 2378675 h 2843978"/>
                <a:gd name="connsiteX9" fmla="*/ 2612939 w 3482709"/>
                <a:gd name="connsiteY9" fmla="*/ 2458477 h 2843978"/>
                <a:gd name="connsiteX10" fmla="*/ 2612939 w 3482709"/>
                <a:gd name="connsiteY10" fmla="*/ 2547631 h 2843978"/>
                <a:gd name="connsiteX11" fmla="*/ 2536047 w 3482709"/>
                <a:gd name="connsiteY11" fmla="*/ 2636369 h 2843978"/>
                <a:gd name="connsiteX12" fmla="*/ 1481792 w 3482709"/>
                <a:gd name="connsiteY12" fmla="*/ 2510432 h 2843978"/>
                <a:gd name="connsiteX13" fmla="*/ 1480960 w 3482709"/>
                <a:gd name="connsiteY13" fmla="*/ 2507522 h 2843978"/>
                <a:gd name="connsiteX14" fmla="*/ 1452490 w 3482709"/>
                <a:gd name="connsiteY14" fmla="*/ 2396756 h 2843978"/>
                <a:gd name="connsiteX15" fmla="*/ 1683790 w 3482709"/>
                <a:gd name="connsiteY15" fmla="*/ 2435410 h 2843978"/>
                <a:gd name="connsiteX16" fmla="*/ 1683790 w 3482709"/>
                <a:gd name="connsiteY16" fmla="*/ 2664840 h 2843978"/>
                <a:gd name="connsiteX17" fmla="*/ 1627679 w 3482709"/>
                <a:gd name="connsiteY17" fmla="*/ 2647175 h 2843978"/>
                <a:gd name="connsiteX18" fmla="*/ 1619782 w 3482709"/>
                <a:gd name="connsiteY18" fmla="*/ 2636577 h 2843978"/>
                <a:gd name="connsiteX19" fmla="*/ 1481584 w 3482709"/>
                <a:gd name="connsiteY19" fmla="*/ 2510639 h 2843978"/>
                <a:gd name="connsiteX20" fmla="*/ 828208 w 3482709"/>
                <a:gd name="connsiteY20" fmla="*/ 1898826 h 2843978"/>
                <a:gd name="connsiteX21" fmla="*/ 964535 w 3482709"/>
                <a:gd name="connsiteY21" fmla="*/ 2088978 h 2843978"/>
                <a:gd name="connsiteX22" fmla="*/ 802023 w 3482709"/>
                <a:gd name="connsiteY22" fmla="*/ 2251491 h 2843978"/>
                <a:gd name="connsiteX23" fmla="*/ 828208 w 3482709"/>
                <a:gd name="connsiteY23" fmla="*/ 1898826 h 2843978"/>
                <a:gd name="connsiteX24" fmla="*/ 738639 w 3482709"/>
                <a:gd name="connsiteY24" fmla="*/ 1104548 h 2843978"/>
                <a:gd name="connsiteX25" fmla="*/ 699985 w 3482709"/>
                <a:gd name="connsiteY25" fmla="*/ 1335225 h 2843978"/>
                <a:gd name="connsiteX26" fmla="*/ 470555 w 3482709"/>
                <a:gd name="connsiteY26" fmla="*/ 1335225 h 2843978"/>
                <a:gd name="connsiteX27" fmla="*/ 738431 w 3482709"/>
                <a:gd name="connsiteY27" fmla="*/ 1104548 h 2843978"/>
                <a:gd name="connsiteX28" fmla="*/ 1236568 w 3482709"/>
                <a:gd name="connsiteY28" fmla="*/ 479434 h 2843978"/>
                <a:gd name="connsiteX29" fmla="*/ 1046415 w 3482709"/>
                <a:gd name="connsiteY29" fmla="*/ 615762 h 2843978"/>
                <a:gd name="connsiteX30" fmla="*/ 883902 w 3482709"/>
                <a:gd name="connsiteY30" fmla="*/ 453249 h 2843978"/>
                <a:gd name="connsiteX31" fmla="*/ 1236568 w 3482709"/>
                <a:gd name="connsiteY31" fmla="*/ 479434 h 2843978"/>
                <a:gd name="connsiteX32" fmla="*/ 1799959 w 3482709"/>
                <a:gd name="connsiteY32" fmla="*/ 351419 h 2843978"/>
                <a:gd name="connsiteX33" fmla="*/ 1799959 w 3482709"/>
                <a:gd name="connsiteY33" fmla="*/ 121989 h 2843978"/>
                <a:gd name="connsiteX34" fmla="*/ 2030636 w 3482709"/>
                <a:gd name="connsiteY34" fmla="*/ 389865 h 2843978"/>
                <a:gd name="connsiteX35" fmla="*/ 1799959 w 3482709"/>
                <a:gd name="connsiteY35" fmla="*/ 351419 h 2843978"/>
                <a:gd name="connsiteX36" fmla="*/ 2655749 w 3482709"/>
                <a:gd name="connsiteY36" fmla="*/ 888003 h 2843978"/>
                <a:gd name="connsiteX37" fmla="*/ 2519837 w 3482709"/>
                <a:gd name="connsiteY37" fmla="*/ 698058 h 2843978"/>
                <a:gd name="connsiteX38" fmla="*/ 2682350 w 3482709"/>
                <a:gd name="connsiteY38" fmla="*/ 535545 h 2843978"/>
                <a:gd name="connsiteX39" fmla="*/ 2655749 w 3482709"/>
                <a:gd name="connsiteY39" fmla="*/ 888211 h 2843978"/>
                <a:gd name="connsiteX40" fmla="*/ 2745111 w 3482709"/>
                <a:gd name="connsiteY40" fmla="*/ 1682488 h 2843978"/>
                <a:gd name="connsiteX41" fmla="*/ 2783972 w 3482709"/>
                <a:gd name="connsiteY41" fmla="*/ 1451395 h 2843978"/>
                <a:gd name="connsiteX42" fmla="*/ 3013402 w 3482709"/>
                <a:gd name="connsiteY42" fmla="*/ 1451395 h 2843978"/>
                <a:gd name="connsiteX43" fmla="*/ 2745526 w 3482709"/>
                <a:gd name="connsiteY43" fmla="*/ 1682072 h 2843978"/>
                <a:gd name="connsiteX44" fmla="*/ 2745318 w 3482709"/>
                <a:gd name="connsiteY44" fmla="*/ 1682072 h 2843978"/>
                <a:gd name="connsiteX45" fmla="*/ 2437541 w 3482709"/>
                <a:gd name="connsiteY45" fmla="*/ 2171274 h 2843978"/>
                <a:gd name="connsiteX46" fmla="*/ 2600054 w 3482709"/>
                <a:gd name="connsiteY46" fmla="*/ 2333787 h 2843978"/>
                <a:gd name="connsiteX47" fmla="*/ 2247597 w 3482709"/>
                <a:gd name="connsiteY47" fmla="*/ 2307602 h 2843978"/>
                <a:gd name="connsiteX48" fmla="*/ 2437541 w 3482709"/>
                <a:gd name="connsiteY48" fmla="*/ 2171066 h 2843978"/>
                <a:gd name="connsiteX49" fmla="*/ 1741978 w 3482709"/>
                <a:gd name="connsiteY49" fmla="*/ 2322149 h 2843978"/>
                <a:gd name="connsiteX50" fmla="*/ 813245 w 3482709"/>
                <a:gd name="connsiteY50" fmla="*/ 1393414 h 2843978"/>
                <a:gd name="connsiteX51" fmla="*/ 1741978 w 3482709"/>
                <a:gd name="connsiteY51" fmla="*/ 464679 h 2843978"/>
                <a:gd name="connsiteX52" fmla="*/ 2670712 w 3482709"/>
                <a:gd name="connsiteY52" fmla="*/ 1393414 h 2843978"/>
                <a:gd name="connsiteX53" fmla="*/ 1741978 w 3482709"/>
                <a:gd name="connsiteY53" fmla="*/ 2322149 h 2843978"/>
                <a:gd name="connsiteX54" fmla="*/ 3421554 w 3482709"/>
                <a:gd name="connsiteY54" fmla="*/ 2496300 h 2843978"/>
                <a:gd name="connsiteX55" fmla="*/ 3209997 w 3482709"/>
                <a:gd name="connsiteY55" fmla="*/ 2636369 h 2843978"/>
                <a:gd name="connsiteX56" fmla="*/ 3088424 w 3482709"/>
                <a:gd name="connsiteY56" fmla="*/ 2728432 h 2843978"/>
                <a:gd name="connsiteX57" fmla="*/ 2966851 w 3482709"/>
                <a:gd name="connsiteY57" fmla="*/ 2636369 h 2843978"/>
                <a:gd name="connsiteX58" fmla="*/ 2751345 w 3482709"/>
                <a:gd name="connsiteY58" fmla="*/ 2496300 h 2843978"/>
                <a:gd name="connsiteX59" fmla="*/ 2728901 w 3482709"/>
                <a:gd name="connsiteY59" fmla="*/ 2498170 h 2843978"/>
                <a:gd name="connsiteX60" fmla="*/ 2728901 w 3482709"/>
                <a:gd name="connsiteY60" fmla="*/ 2375974 h 2843978"/>
                <a:gd name="connsiteX61" fmla="*/ 2727238 w 3482709"/>
                <a:gd name="connsiteY61" fmla="*/ 2296380 h 2843978"/>
                <a:gd name="connsiteX62" fmla="*/ 2519837 w 3482709"/>
                <a:gd name="connsiteY62" fmla="*/ 2088771 h 2843978"/>
                <a:gd name="connsiteX63" fmla="*/ 2705625 w 3482709"/>
                <a:gd name="connsiteY63" fmla="*/ 1797411 h 2843978"/>
                <a:gd name="connsiteX64" fmla="*/ 2728901 w 3482709"/>
                <a:gd name="connsiteY64" fmla="*/ 1799489 h 2843978"/>
                <a:gd name="connsiteX65" fmla="*/ 3019221 w 3482709"/>
                <a:gd name="connsiteY65" fmla="*/ 1676877 h 2843978"/>
                <a:gd name="connsiteX66" fmla="*/ 3019221 w 3482709"/>
                <a:gd name="connsiteY66" fmla="*/ 1886564 h 2843978"/>
                <a:gd name="connsiteX67" fmla="*/ 3077202 w 3482709"/>
                <a:gd name="connsiteY67" fmla="*/ 1944545 h 2843978"/>
                <a:gd name="connsiteX68" fmla="*/ 3135183 w 3482709"/>
                <a:gd name="connsiteY68" fmla="*/ 1886564 h 2843978"/>
                <a:gd name="connsiteX69" fmla="*/ 3135183 w 3482709"/>
                <a:gd name="connsiteY69" fmla="*/ 1393206 h 2843978"/>
                <a:gd name="connsiteX70" fmla="*/ 3077202 w 3482709"/>
                <a:gd name="connsiteY70" fmla="*/ 1335225 h 2843978"/>
                <a:gd name="connsiteX71" fmla="*/ 2783972 w 3482709"/>
                <a:gd name="connsiteY71" fmla="*/ 1335225 h 2843978"/>
                <a:gd name="connsiteX72" fmla="*/ 2709158 w 3482709"/>
                <a:gd name="connsiteY72" fmla="*/ 999185 h 2843978"/>
                <a:gd name="connsiteX73" fmla="*/ 2727238 w 3482709"/>
                <a:gd name="connsiteY73" fmla="*/ 982975 h 2843978"/>
                <a:gd name="connsiteX74" fmla="*/ 2842369 w 3482709"/>
                <a:gd name="connsiteY74" fmla="*/ 747103 h 2843978"/>
                <a:gd name="connsiteX75" fmla="*/ 2939835 w 3482709"/>
                <a:gd name="connsiteY75" fmla="*/ 949101 h 2843978"/>
                <a:gd name="connsiteX76" fmla="*/ 3014649 w 3482709"/>
                <a:gd name="connsiteY76" fmla="*/ 983183 h 2843978"/>
                <a:gd name="connsiteX77" fmla="*/ 3048731 w 3482709"/>
                <a:gd name="connsiteY77" fmla="*/ 908369 h 2843978"/>
                <a:gd name="connsiteX78" fmla="*/ 2743032 w 3482709"/>
                <a:gd name="connsiteY78" fmla="*/ 423739 h 2843978"/>
                <a:gd name="connsiteX79" fmla="*/ 2739707 w 3482709"/>
                <a:gd name="connsiteY79" fmla="*/ 421453 h 2843978"/>
                <a:gd name="connsiteX80" fmla="*/ 2727238 w 3482709"/>
                <a:gd name="connsiteY80" fmla="*/ 407737 h 2843978"/>
                <a:gd name="connsiteX81" fmla="*/ 2645151 w 3482709"/>
                <a:gd name="connsiteY81" fmla="*/ 407737 h 2843978"/>
                <a:gd name="connsiteX82" fmla="*/ 2437541 w 3482709"/>
                <a:gd name="connsiteY82" fmla="*/ 615347 h 2843978"/>
                <a:gd name="connsiteX83" fmla="*/ 2146390 w 3482709"/>
                <a:gd name="connsiteY83" fmla="*/ 429558 h 2843978"/>
                <a:gd name="connsiteX84" fmla="*/ 2148468 w 3482709"/>
                <a:gd name="connsiteY84" fmla="*/ 406283 h 2843978"/>
                <a:gd name="connsiteX85" fmla="*/ 2062224 w 3482709"/>
                <a:gd name="connsiteY85" fmla="*/ 156694 h 2843978"/>
                <a:gd name="connsiteX86" fmla="*/ 2352960 w 3482709"/>
                <a:gd name="connsiteY86" fmla="*/ 270994 h 2843978"/>
                <a:gd name="connsiteX87" fmla="*/ 2431723 w 3482709"/>
                <a:gd name="connsiteY87" fmla="*/ 247926 h 2843978"/>
                <a:gd name="connsiteX88" fmla="*/ 2408655 w 3482709"/>
                <a:gd name="connsiteY88" fmla="*/ 169163 h 2843978"/>
                <a:gd name="connsiteX89" fmla="*/ 1741978 w 3482709"/>
                <a:gd name="connsiteY89" fmla="*/ 0 h 2843978"/>
                <a:gd name="connsiteX90" fmla="*/ 1683998 w 3482709"/>
                <a:gd name="connsiteY90" fmla="*/ 57981 h 2843978"/>
                <a:gd name="connsiteX91" fmla="*/ 1683998 w 3482709"/>
                <a:gd name="connsiteY91" fmla="*/ 351211 h 2843978"/>
                <a:gd name="connsiteX92" fmla="*/ 1346919 w 3482709"/>
                <a:gd name="connsiteY92" fmla="*/ 426649 h 2843978"/>
                <a:gd name="connsiteX93" fmla="*/ 1331540 w 3482709"/>
                <a:gd name="connsiteY93" fmla="*/ 408153 h 2843978"/>
                <a:gd name="connsiteX94" fmla="*/ 1094421 w 3482709"/>
                <a:gd name="connsiteY94" fmla="*/ 292814 h 2843978"/>
                <a:gd name="connsiteX95" fmla="*/ 1353361 w 3482709"/>
                <a:gd name="connsiteY95" fmla="*/ 176645 h 2843978"/>
                <a:gd name="connsiteX96" fmla="*/ 1391391 w 3482709"/>
                <a:gd name="connsiteY96" fmla="*/ 103493 h 2843978"/>
                <a:gd name="connsiteX97" fmla="*/ 1318240 w 3482709"/>
                <a:gd name="connsiteY97" fmla="*/ 65462 h 2843978"/>
                <a:gd name="connsiteX98" fmla="*/ 772513 w 3482709"/>
                <a:gd name="connsiteY98" fmla="*/ 392151 h 2843978"/>
                <a:gd name="connsiteX99" fmla="*/ 770227 w 3482709"/>
                <a:gd name="connsiteY99" fmla="*/ 395684 h 2843978"/>
                <a:gd name="connsiteX100" fmla="*/ 756719 w 3482709"/>
                <a:gd name="connsiteY100" fmla="*/ 407945 h 2843978"/>
                <a:gd name="connsiteX101" fmla="*/ 756719 w 3482709"/>
                <a:gd name="connsiteY101" fmla="*/ 490033 h 2843978"/>
                <a:gd name="connsiteX102" fmla="*/ 964328 w 3482709"/>
                <a:gd name="connsiteY102" fmla="*/ 697642 h 2843978"/>
                <a:gd name="connsiteX103" fmla="*/ 778539 w 3482709"/>
                <a:gd name="connsiteY103" fmla="*/ 988794 h 2843978"/>
                <a:gd name="connsiteX104" fmla="*/ 755264 w 3482709"/>
                <a:gd name="connsiteY104" fmla="*/ 986716 h 2843978"/>
                <a:gd name="connsiteX105" fmla="*/ 505676 w 3482709"/>
                <a:gd name="connsiteY105" fmla="*/ 1072960 h 2843978"/>
                <a:gd name="connsiteX106" fmla="*/ 620183 w 3482709"/>
                <a:gd name="connsiteY106" fmla="*/ 782224 h 2843978"/>
                <a:gd name="connsiteX107" fmla="*/ 597115 w 3482709"/>
                <a:gd name="connsiteY107" fmla="*/ 703461 h 2843978"/>
                <a:gd name="connsiteX108" fmla="*/ 518353 w 3482709"/>
                <a:gd name="connsiteY108" fmla="*/ 726529 h 2843978"/>
                <a:gd name="connsiteX109" fmla="*/ 348982 w 3482709"/>
                <a:gd name="connsiteY109" fmla="*/ 1392791 h 2843978"/>
                <a:gd name="connsiteX110" fmla="*/ 406963 w 3482709"/>
                <a:gd name="connsiteY110" fmla="*/ 1450772 h 2843978"/>
                <a:gd name="connsiteX111" fmla="*/ 700192 w 3482709"/>
                <a:gd name="connsiteY111" fmla="*/ 1450772 h 2843978"/>
                <a:gd name="connsiteX112" fmla="*/ 775007 w 3482709"/>
                <a:gd name="connsiteY112" fmla="*/ 1786812 h 2843978"/>
                <a:gd name="connsiteX113" fmla="*/ 756926 w 3482709"/>
                <a:gd name="connsiteY113" fmla="*/ 1803022 h 2843978"/>
                <a:gd name="connsiteX114" fmla="*/ 641588 w 3482709"/>
                <a:gd name="connsiteY114" fmla="*/ 2040557 h 2843978"/>
                <a:gd name="connsiteX115" fmla="*/ 520639 w 3482709"/>
                <a:gd name="connsiteY115" fmla="*/ 1766238 h 2843978"/>
                <a:gd name="connsiteX116" fmla="*/ 448111 w 3482709"/>
                <a:gd name="connsiteY116" fmla="*/ 1727584 h 2843978"/>
                <a:gd name="connsiteX117" fmla="*/ 409457 w 3482709"/>
                <a:gd name="connsiteY117" fmla="*/ 1800112 h 2843978"/>
                <a:gd name="connsiteX118" fmla="*/ 741340 w 3482709"/>
                <a:gd name="connsiteY118" fmla="*/ 2362050 h 2843978"/>
                <a:gd name="connsiteX119" fmla="*/ 744665 w 3482709"/>
                <a:gd name="connsiteY119" fmla="*/ 2364336 h 2843978"/>
                <a:gd name="connsiteX120" fmla="*/ 756926 w 3482709"/>
                <a:gd name="connsiteY120" fmla="*/ 2378052 h 2843978"/>
                <a:gd name="connsiteX121" fmla="*/ 839014 w 3482709"/>
                <a:gd name="connsiteY121" fmla="*/ 2378052 h 2843978"/>
                <a:gd name="connsiteX122" fmla="*/ 1046623 w 3482709"/>
                <a:gd name="connsiteY122" fmla="*/ 2170443 h 2843978"/>
                <a:gd name="connsiteX123" fmla="*/ 1337151 w 3482709"/>
                <a:gd name="connsiteY123" fmla="*/ 2356231 h 2843978"/>
                <a:gd name="connsiteX124" fmla="*/ 1335696 w 3482709"/>
                <a:gd name="connsiteY124" fmla="*/ 2379922 h 2843978"/>
                <a:gd name="connsiteX125" fmla="*/ 1354816 w 3482709"/>
                <a:gd name="connsiteY125" fmla="*/ 2501911 h 2843978"/>
                <a:gd name="connsiteX126" fmla="*/ 1189186 w 3482709"/>
                <a:gd name="connsiteY126" fmla="*/ 2635953 h 2843978"/>
                <a:gd name="connsiteX127" fmla="*/ 1067821 w 3482709"/>
                <a:gd name="connsiteY127" fmla="*/ 2727808 h 2843978"/>
                <a:gd name="connsiteX128" fmla="*/ 946455 w 3482709"/>
                <a:gd name="connsiteY128" fmla="*/ 2635745 h 2843978"/>
                <a:gd name="connsiteX129" fmla="*/ 731157 w 3482709"/>
                <a:gd name="connsiteY129" fmla="*/ 2495676 h 2843978"/>
                <a:gd name="connsiteX130" fmla="*/ 515859 w 3482709"/>
                <a:gd name="connsiteY130" fmla="*/ 2635745 h 2843978"/>
                <a:gd name="connsiteX131" fmla="*/ 394494 w 3482709"/>
                <a:gd name="connsiteY131" fmla="*/ 2727808 h 2843978"/>
                <a:gd name="connsiteX132" fmla="*/ 273337 w 3482709"/>
                <a:gd name="connsiteY132" fmla="*/ 2635745 h 2843978"/>
                <a:gd name="connsiteX133" fmla="*/ 61987 w 3482709"/>
                <a:gd name="connsiteY133" fmla="*/ 2495676 h 2843978"/>
                <a:gd name="connsiteX134" fmla="*/ 57 w 3482709"/>
                <a:gd name="connsiteY134" fmla="*/ 2550956 h 2843978"/>
                <a:gd name="connsiteX135" fmla="*/ 58038 w 3482709"/>
                <a:gd name="connsiteY135" fmla="*/ 2611639 h 2843978"/>
                <a:gd name="connsiteX136" fmla="*/ 179196 w 3482709"/>
                <a:gd name="connsiteY136" fmla="*/ 2703702 h 2843978"/>
                <a:gd name="connsiteX137" fmla="*/ 394286 w 3482709"/>
                <a:gd name="connsiteY137" fmla="*/ 2843770 h 2843978"/>
                <a:gd name="connsiteX138" fmla="*/ 609584 w 3482709"/>
                <a:gd name="connsiteY138" fmla="*/ 2703702 h 2843978"/>
                <a:gd name="connsiteX139" fmla="*/ 730741 w 3482709"/>
                <a:gd name="connsiteY139" fmla="*/ 2611639 h 2843978"/>
                <a:gd name="connsiteX140" fmla="*/ 852107 w 3482709"/>
                <a:gd name="connsiteY140" fmla="*/ 2703702 h 2843978"/>
                <a:gd name="connsiteX141" fmla="*/ 1067405 w 3482709"/>
                <a:gd name="connsiteY141" fmla="*/ 2843770 h 2843978"/>
                <a:gd name="connsiteX142" fmla="*/ 1282703 w 3482709"/>
                <a:gd name="connsiteY142" fmla="*/ 2703702 h 2843978"/>
                <a:gd name="connsiteX143" fmla="*/ 1404068 w 3482709"/>
                <a:gd name="connsiteY143" fmla="*/ 2611639 h 2843978"/>
                <a:gd name="connsiteX144" fmla="*/ 1525433 w 3482709"/>
                <a:gd name="connsiteY144" fmla="*/ 2703702 h 2843978"/>
                <a:gd name="connsiteX145" fmla="*/ 1740731 w 3482709"/>
                <a:gd name="connsiteY145" fmla="*/ 2843770 h 2843978"/>
                <a:gd name="connsiteX146" fmla="*/ 1956030 w 3482709"/>
                <a:gd name="connsiteY146" fmla="*/ 2703702 h 2843978"/>
                <a:gd name="connsiteX147" fmla="*/ 2077395 w 3482709"/>
                <a:gd name="connsiteY147" fmla="*/ 2611639 h 2843978"/>
                <a:gd name="connsiteX148" fmla="*/ 2198552 w 3482709"/>
                <a:gd name="connsiteY148" fmla="*/ 2703702 h 2843978"/>
                <a:gd name="connsiteX149" fmla="*/ 2413850 w 3482709"/>
                <a:gd name="connsiteY149" fmla="*/ 2843770 h 2843978"/>
                <a:gd name="connsiteX150" fmla="*/ 2629149 w 3482709"/>
                <a:gd name="connsiteY150" fmla="*/ 2703702 h 2843978"/>
                <a:gd name="connsiteX151" fmla="*/ 2750514 w 3482709"/>
                <a:gd name="connsiteY151" fmla="*/ 2611639 h 2843978"/>
                <a:gd name="connsiteX152" fmla="*/ 2872086 w 3482709"/>
                <a:gd name="connsiteY152" fmla="*/ 2703909 h 2843978"/>
                <a:gd name="connsiteX153" fmla="*/ 3087593 w 3482709"/>
                <a:gd name="connsiteY153" fmla="*/ 2843978 h 2843978"/>
                <a:gd name="connsiteX154" fmla="*/ 3303099 w 3482709"/>
                <a:gd name="connsiteY154" fmla="*/ 2703909 h 2843978"/>
                <a:gd name="connsiteX155" fmla="*/ 3424672 w 3482709"/>
                <a:gd name="connsiteY155" fmla="*/ 2611639 h 2843978"/>
                <a:gd name="connsiteX156" fmla="*/ 3482652 w 3482709"/>
                <a:gd name="connsiteY156" fmla="*/ 2550956 h 2843978"/>
                <a:gd name="connsiteX157" fmla="*/ 3420931 w 3482709"/>
                <a:gd name="connsiteY157" fmla="*/ 2495676 h 284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3482709" h="2843978">
                  <a:moveTo>
                    <a:pt x="2535839" y="2636369"/>
                  </a:moveTo>
                  <a:cubicBezTo>
                    <a:pt x="2493236" y="2695181"/>
                    <a:pt x="2466428" y="2728432"/>
                    <a:pt x="2414474" y="2728432"/>
                  </a:cubicBezTo>
                  <a:cubicBezTo>
                    <a:pt x="2362520" y="2728432"/>
                    <a:pt x="2335919" y="2695181"/>
                    <a:pt x="2293317" y="2636369"/>
                  </a:cubicBezTo>
                  <a:cubicBezTo>
                    <a:pt x="2248013" y="2574024"/>
                    <a:pt x="2191694" y="2496300"/>
                    <a:pt x="2078018" y="2496300"/>
                  </a:cubicBezTo>
                  <a:cubicBezTo>
                    <a:pt x="1964342" y="2496300"/>
                    <a:pt x="1907816" y="2574024"/>
                    <a:pt x="1862720" y="2636369"/>
                  </a:cubicBezTo>
                  <a:cubicBezTo>
                    <a:pt x="1845263" y="2662969"/>
                    <a:pt x="1824274" y="2687076"/>
                    <a:pt x="1800167" y="2707858"/>
                  </a:cubicBezTo>
                  <a:lnTo>
                    <a:pt x="1800167" y="2435410"/>
                  </a:lnTo>
                  <a:cubicBezTo>
                    <a:pt x="1915921" y="2429383"/>
                    <a:pt x="2029597" y="2404029"/>
                    <a:pt x="2136831" y="2360388"/>
                  </a:cubicBezTo>
                  <a:cubicBezTo>
                    <a:pt x="2142234" y="2366206"/>
                    <a:pt x="2147014" y="2372857"/>
                    <a:pt x="2152625" y="2378675"/>
                  </a:cubicBezTo>
                  <a:cubicBezTo>
                    <a:pt x="2273782" y="2499833"/>
                    <a:pt x="2458115" y="2531837"/>
                    <a:pt x="2612939" y="2458477"/>
                  </a:cubicBezTo>
                  <a:lnTo>
                    <a:pt x="2612939" y="2547631"/>
                  </a:lnTo>
                  <a:cubicBezTo>
                    <a:pt x="2583845" y="2574024"/>
                    <a:pt x="2558075" y="2603742"/>
                    <a:pt x="2536047" y="2636369"/>
                  </a:cubicBezTo>
                  <a:close/>
                  <a:moveTo>
                    <a:pt x="1481792" y="2510432"/>
                  </a:moveTo>
                  <a:cubicBezTo>
                    <a:pt x="1481792" y="2510432"/>
                    <a:pt x="1481792" y="2508561"/>
                    <a:pt x="1480960" y="2507522"/>
                  </a:cubicBezTo>
                  <a:cubicBezTo>
                    <a:pt x="1464127" y="2472817"/>
                    <a:pt x="1454568" y="2435202"/>
                    <a:pt x="1452490" y="2396756"/>
                  </a:cubicBezTo>
                  <a:cubicBezTo>
                    <a:pt x="1527927" y="2418369"/>
                    <a:pt x="1605443" y="2431253"/>
                    <a:pt x="1683790" y="2435410"/>
                  </a:cubicBezTo>
                  <a:lnTo>
                    <a:pt x="1683790" y="2664840"/>
                  </a:lnTo>
                  <a:cubicBezTo>
                    <a:pt x="1664463" y="2660891"/>
                    <a:pt x="1645759" y="2654865"/>
                    <a:pt x="1627679" y="2647175"/>
                  </a:cubicBezTo>
                  <a:cubicBezTo>
                    <a:pt x="1624977" y="2643435"/>
                    <a:pt x="1622484" y="2640525"/>
                    <a:pt x="1619782" y="2636577"/>
                  </a:cubicBezTo>
                  <a:cubicBezTo>
                    <a:pt x="1587155" y="2581921"/>
                    <a:pt x="1539149" y="2538071"/>
                    <a:pt x="1481584" y="2510639"/>
                  </a:cubicBezTo>
                  <a:close/>
                  <a:moveTo>
                    <a:pt x="828208" y="1898826"/>
                  </a:moveTo>
                  <a:cubicBezTo>
                    <a:pt x="866446" y="1966990"/>
                    <a:pt x="912166" y="2030790"/>
                    <a:pt x="964535" y="2088978"/>
                  </a:cubicBezTo>
                  <a:lnTo>
                    <a:pt x="802023" y="2251491"/>
                  </a:lnTo>
                  <a:cubicBezTo>
                    <a:pt x="729910" y="2141556"/>
                    <a:pt x="740717" y="1996915"/>
                    <a:pt x="828208" y="1898826"/>
                  </a:cubicBezTo>
                  <a:close/>
                  <a:moveTo>
                    <a:pt x="738639" y="1104548"/>
                  </a:moveTo>
                  <a:cubicBezTo>
                    <a:pt x="717233" y="1179778"/>
                    <a:pt x="704141" y="1257294"/>
                    <a:pt x="699985" y="1335225"/>
                  </a:cubicBezTo>
                  <a:lnTo>
                    <a:pt x="470555" y="1335225"/>
                  </a:lnTo>
                  <a:cubicBezTo>
                    <a:pt x="497363" y="1206587"/>
                    <a:pt x="607298" y="1111822"/>
                    <a:pt x="738431" y="1104548"/>
                  </a:cubicBezTo>
                  <a:close/>
                  <a:moveTo>
                    <a:pt x="1236568" y="479434"/>
                  </a:moveTo>
                  <a:cubicBezTo>
                    <a:pt x="1168404" y="517673"/>
                    <a:pt x="1104604" y="563392"/>
                    <a:pt x="1046415" y="615762"/>
                  </a:cubicBezTo>
                  <a:lnTo>
                    <a:pt x="883902" y="453249"/>
                  </a:lnTo>
                  <a:cubicBezTo>
                    <a:pt x="993838" y="381137"/>
                    <a:pt x="1138478" y="391943"/>
                    <a:pt x="1236568" y="479434"/>
                  </a:cubicBezTo>
                  <a:close/>
                  <a:moveTo>
                    <a:pt x="1799959" y="351419"/>
                  </a:moveTo>
                  <a:lnTo>
                    <a:pt x="1799959" y="121989"/>
                  </a:lnTo>
                  <a:cubicBezTo>
                    <a:pt x="1928598" y="148797"/>
                    <a:pt x="2023362" y="258525"/>
                    <a:pt x="2030636" y="389865"/>
                  </a:cubicBezTo>
                  <a:cubicBezTo>
                    <a:pt x="1955406" y="368460"/>
                    <a:pt x="1877891" y="355575"/>
                    <a:pt x="1799959" y="351419"/>
                  </a:cubicBezTo>
                  <a:close/>
                  <a:moveTo>
                    <a:pt x="2655749" y="888003"/>
                  </a:moveTo>
                  <a:cubicBezTo>
                    <a:pt x="2617719" y="819839"/>
                    <a:pt x="2571999" y="756039"/>
                    <a:pt x="2519837" y="698058"/>
                  </a:cubicBezTo>
                  <a:lnTo>
                    <a:pt x="2682350" y="535545"/>
                  </a:lnTo>
                  <a:cubicBezTo>
                    <a:pt x="2754254" y="645480"/>
                    <a:pt x="2743448" y="790121"/>
                    <a:pt x="2655749" y="888211"/>
                  </a:cubicBezTo>
                  <a:close/>
                  <a:moveTo>
                    <a:pt x="2745111" y="1682488"/>
                  </a:moveTo>
                  <a:cubicBezTo>
                    <a:pt x="2766723" y="1607258"/>
                    <a:pt x="2779816" y="1529742"/>
                    <a:pt x="2783972" y="1451395"/>
                  </a:cubicBezTo>
                  <a:lnTo>
                    <a:pt x="3013402" y="1451395"/>
                  </a:lnTo>
                  <a:cubicBezTo>
                    <a:pt x="2986594" y="1580034"/>
                    <a:pt x="2876658" y="1674799"/>
                    <a:pt x="2745526" y="1682072"/>
                  </a:cubicBezTo>
                  <a:lnTo>
                    <a:pt x="2745318" y="1682072"/>
                  </a:lnTo>
                  <a:close/>
                  <a:moveTo>
                    <a:pt x="2437541" y="2171274"/>
                  </a:moveTo>
                  <a:lnTo>
                    <a:pt x="2600054" y="2333787"/>
                  </a:lnTo>
                  <a:cubicBezTo>
                    <a:pt x="2490327" y="2405899"/>
                    <a:pt x="2345686" y="2395093"/>
                    <a:pt x="2247597" y="2307602"/>
                  </a:cubicBezTo>
                  <a:cubicBezTo>
                    <a:pt x="2315761" y="2269364"/>
                    <a:pt x="2379561" y="2223644"/>
                    <a:pt x="2437541" y="2171066"/>
                  </a:cubicBezTo>
                  <a:close/>
                  <a:moveTo>
                    <a:pt x="1741978" y="2322149"/>
                  </a:moveTo>
                  <a:cubicBezTo>
                    <a:pt x="1229086" y="2322149"/>
                    <a:pt x="813245" y="1906307"/>
                    <a:pt x="813245" y="1393414"/>
                  </a:cubicBezTo>
                  <a:cubicBezTo>
                    <a:pt x="813245" y="880521"/>
                    <a:pt x="1229086" y="464679"/>
                    <a:pt x="1741978" y="464679"/>
                  </a:cubicBezTo>
                  <a:cubicBezTo>
                    <a:pt x="2254871" y="464679"/>
                    <a:pt x="2670712" y="880521"/>
                    <a:pt x="2670712" y="1393414"/>
                  </a:cubicBezTo>
                  <a:cubicBezTo>
                    <a:pt x="2670089" y="1906099"/>
                    <a:pt x="2254663" y="2321734"/>
                    <a:pt x="1741978" y="2322149"/>
                  </a:cubicBezTo>
                  <a:close/>
                  <a:moveTo>
                    <a:pt x="3421554" y="2496300"/>
                  </a:moveTo>
                  <a:cubicBezTo>
                    <a:pt x="3310372" y="2497962"/>
                    <a:pt x="3254677" y="2574647"/>
                    <a:pt x="3209997" y="2636369"/>
                  </a:cubicBezTo>
                  <a:cubicBezTo>
                    <a:pt x="3167187" y="2695181"/>
                    <a:pt x="3140586" y="2728432"/>
                    <a:pt x="3088424" y="2728432"/>
                  </a:cubicBezTo>
                  <a:cubicBezTo>
                    <a:pt x="3036262" y="2728432"/>
                    <a:pt x="3009661" y="2695181"/>
                    <a:pt x="2966851" y="2636369"/>
                  </a:cubicBezTo>
                  <a:cubicBezTo>
                    <a:pt x="2921547" y="2574024"/>
                    <a:pt x="2865229" y="2496300"/>
                    <a:pt x="2751345" y="2496300"/>
                  </a:cubicBezTo>
                  <a:cubicBezTo>
                    <a:pt x="2743448" y="2496300"/>
                    <a:pt x="2736382" y="2497547"/>
                    <a:pt x="2728901" y="2498170"/>
                  </a:cubicBezTo>
                  <a:lnTo>
                    <a:pt x="2728901" y="2375974"/>
                  </a:lnTo>
                  <a:cubicBezTo>
                    <a:pt x="2749890" y="2353530"/>
                    <a:pt x="2749267" y="2318201"/>
                    <a:pt x="2727238" y="2296380"/>
                  </a:cubicBezTo>
                  <a:lnTo>
                    <a:pt x="2519837" y="2088771"/>
                  </a:lnTo>
                  <a:cubicBezTo>
                    <a:pt x="2597561" y="2002734"/>
                    <a:pt x="2660321" y="1904229"/>
                    <a:pt x="2705625" y="1797411"/>
                  </a:cubicBezTo>
                  <a:cubicBezTo>
                    <a:pt x="2713522" y="1797826"/>
                    <a:pt x="2721211" y="1799489"/>
                    <a:pt x="2728901" y="1799489"/>
                  </a:cubicBezTo>
                  <a:cubicBezTo>
                    <a:pt x="2838212" y="1799489"/>
                    <a:pt x="2942952" y="1755432"/>
                    <a:pt x="3019221" y="1676877"/>
                  </a:cubicBezTo>
                  <a:lnTo>
                    <a:pt x="3019221" y="1886564"/>
                  </a:lnTo>
                  <a:cubicBezTo>
                    <a:pt x="3019221" y="1918568"/>
                    <a:pt x="3045198" y="1944545"/>
                    <a:pt x="3077202" y="1944545"/>
                  </a:cubicBezTo>
                  <a:cubicBezTo>
                    <a:pt x="3109206" y="1944545"/>
                    <a:pt x="3135183" y="1918568"/>
                    <a:pt x="3135183" y="1886564"/>
                  </a:cubicBezTo>
                  <a:lnTo>
                    <a:pt x="3135183" y="1393206"/>
                  </a:lnTo>
                  <a:cubicBezTo>
                    <a:pt x="3135183" y="1361203"/>
                    <a:pt x="3109206" y="1335225"/>
                    <a:pt x="3077202" y="1335225"/>
                  </a:cubicBezTo>
                  <a:lnTo>
                    <a:pt x="2783972" y="1335225"/>
                  </a:lnTo>
                  <a:cubicBezTo>
                    <a:pt x="2777945" y="1219887"/>
                    <a:pt x="2752592" y="1106211"/>
                    <a:pt x="2709158" y="999185"/>
                  </a:cubicBezTo>
                  <a:cubicBezTo>
                    <a:pt x="2714977" y="993782"/>
                    <a:pt x="2721419" y="988586"/>
                    <a:pt x="2727238" y="982975"/>
                  </a:cubicBezTo>
                  <a:cubicBezTo>
                    <a:pt x="2790830" y="919383"/>
                    <a:pt x="2831354" y="836464"/>
                    <a:pt x="2842369" y="747103"/>
                  </a:cubicBezTo>
                  <a:cubicBezTo>
                    <a:pt x="2880815" y="811526"/>
                    <a:pt x="2913442" y="879067"/>
                    <a:pt x="2939835" y="949101"/>
                  </a:cubicBezTo>
                  <a:cubicBezTo>
                    <a:pt x="2951057" y="979235"/>
                    <a:pt x="2984515" y="994405"/>
                    <a:pt x="3014649" y="983183"/>
                  </a:cubicBezTo>
                  <a:cubicBezTo>
                    <a:pt x="3044782" y="971961"/>
                    <a:pt x="3059953" y="938502"/>
                    <a:pt x="3048731" y="908369"/>
                  </a:cubicBezTo>
                  <a:cubicBezTo>
                    <a:pt x="2981814" y="727360"/>
                    <a:pt x="2877698" y="562353"/>
                    <a:pt x="2743032" y="423739"/>
                  </a:cubicBezTo>
                  <a:cubicBezTo>
                    <a:pt x="2741993" y="422700"/>
                    <a:pt x="2740746" y="422285"/>
                    <a:pt x="2739707" y="421453"/>
                  </a:cubicBezTo>
                  <a:cubicBezTo>
                    <a:pt x="2735551" y="416881"/>
                    <a:pt x="2731810" y="412101"/>
                    <a:pt x="2727238" y="407737"/>
                  </a:cubicBezTo>
                  <a:cubicBezTo>
                    <a:pt x="2704586" y="385085"/>
                    <a:pt x="2667803" y="385085"/>
                    <a:pt x="2645151" y="407737"/>
                  </a:cubicBezTo>
                  <a:lnTo>
                    <a:pt x="2437541" y="615347"/>
                  </a:lnTo>
                  <a:cubicBezTo>
                    <a:pt x="2351505" y="537623"/>
                    <a:pt x="2253000" y="474862"/>
                    <a:pt x="2146390" y="429558"/>
                  </a:cubicBezTo>
                  <a:cubicBezTo>
                    <a:pt x="2146806" y="421661"/>
                    <a:pt x="2148468" y="413972"/>
                    <a:pt x="2148468" y="406283"/>
                  </a:cubicBezTo>
                  <a:cubicBezTo>
                    <a:pt x="2148468" y="315674"/>
                    <a:pt x="2118127" y="227768"/>
                    <a:pt x="2062224" y="156694"/>
                  </a:cubicBezTo>
                  <a:cubicBezTo>
                    <a:pt x="2163431" y="182671"/>
                    <a:pt x="2261105" y="221117"/>
                    <a:pt x="2352960" y="270994"/>
                  </a:cubicBezTo>
                  <a:cubicBezTo>
                    <a:pt x="2381015" y="286372"/>
                    <a:pt x="2416344" y="275981"/>
                    <a:pt x="2431723" y="247926"/>
                  </a:cubicBezTo>
                  <a:cubicBezTo>
                    <a:pt x="2447101" y="219871"/>
                    <a:pt x="2436710" y="184542"/>
                    <a:pt x="2408655" y="169163"/>
                  </a:cubicBezTo>
                  <a:cubicBezTo>
                    <a:pt x="2203747" y="58189"/>
                    <a:pt x="1974733" y="0"/>
                    <a:pt x="1741978" y="0"/>
                  </a:cubicBezTo>
                  <a:cubicBezTo>
                    <a:pt x="1709975" y="0"/>
                    <a:pt x="1683998" y="25977"/>
                    <a:pt x="1683998" y="57981"/>
                  </a:cubicBezTo>
                  <a:lnTo>
                    <a:pt x="1683998" y="351211"/>
                  </a:lnTo>
                  <a:cubicBezTo>
                    <a:pt x="1568244" y="357446"/>
                    <a:pt x="1454360" y="382799"/>
                    <a:pt x="1346919" y="426649"/>
                  </a:cubicBezTo>
                  <a:cubicBezTo>
                    <a:pt x="1341515" y="420830"/>
                    <a:pt x="1337151" y="413972"/>
                    <a:pt x="1331540" y="408153"/>
                  </a:cubicBezTo>
                  <a:cubicBezTo>
                    <a:pt x="1267533" y="344145"/>
                    <a:pt x="1184198" y="303621"/>
                    <a:pt x="1094421" y="292814"/>
                  </a:cubicBezTo>
                  <a:cubicBezTo>
                    <a:pt x="1176093" y="244601"/>
                    <a:pt x="1262961" y="205739"/>
                    <a:pt x="1353361" y="176645"/>
                  </a:cubicBezTo>
                  <a:cubicBezTo>
                    <a:pt x="1384118" y="166877"/>
                    <a:pt x="1401159" y="134250"/>
                    <a:pt x="1391391" y="103493"/>
                  </a:cubicBezTo>
                  <a:cubicBezTo>
                    <a:pt x="1381624" y="72736"/>
                    <a:pt x="1348997" y="55695"/>
                    <a:pt x="1318240" y="65462"/>
                  </a:cubicBezTo>
                  <a:cubicBezTo>
                    <a:pt x="1113748" y="130925"/>
                    <a:pt x="926921" y="242730"/>
                    <a:pt x="772513" y="392151"/>
                  </a:cubicBezTo>
                  <a:cubicBezTo>
                    <a:pt x="771681" y="393398"/>
                    <a:pt x="770850" y="394437"/>
                    <a:pt x="770227" y="395684"/>
                  </a:cubicBezTo>
                  <a:cubicBezTo>
                    <a:pt x="765655" y="399840"/>
                    <a:pt x="761083" y="403581"/>
                    <a:pt x="756719" y="407945"/>
                  </a:cubicBezTo>
                  <a:cubicBezTo>
                    <a:pt x="734067" y="430597"/>
                    <a:pt x="734067" y="467381"/>
                    <a:pt x="756719" y="490033"/>
                  </a:cubicBezTo>
                  <a:lnTo>
                    <a:pt x="964328" y="697642"/>
                  </a:lnTo>
                  <a:cubicBezTo>
                    <a:pt x="886604" y="783679"/>
                    <a:pt x="823843" y="882184"/>
                    <a:pt x="778539" y="988794"/>
                  </a:cubicBezTo>
                  <a:cubicBezTo>
                    <a:pt x="770642" y="988379"/>
                    <a:pt x="762953" y="986716"/>
                    <a:pt x="755264" y="986716"/>
                  </a:cubicBezTo>
                  <a:cubicBezTo>
                    <a:pt x="664656" y="986716"/>
                    <a:pt x="576749" y="1017057"/>
                    <a:pt x="505676" y="1072960"/>
                  </a:cubicBezTo>
                  <a:cubicBezTo>
                    <a:pt x="531653" y="971753"/>
                    <a:pt x="570099" y="874079"/>
                    <a:pt x="620183" y="782224"/>
                  </a:cubicBezTo>
                  <a:cubicBezTo>
                    <a:pt x="635561" y="754169"/>
                    <a:pt x="625171" y="718840"/>
                    <a:pt x="597115" y="703461"/>
                  </a:cubicBezTo>
                  <a:cubicBezTo>
                    <a:pt x="569060" y="688083"/>
                    <a:pt x="533731" y="698474"/>
                    <a:pt x="518353" y="726529"/>
                  </a:cubicBezTo>
                  <a:cubicBezTo>
                    <a:pt x="407171" y="931021"/>
                    <a:pt x="348982" y="1160036"/>
                    <a:pt x="348982" y="1392791"/>
                  </a:cubicBezTo>
                  <a:cubicBezTo>
                    <a:pt x="348982" y="1424795"/>
                    <a:pt x="374959" y="1450772"/>
                    <a:pt x="406963" y="1450772"/>
                  </a:cubicBezTo>
                  <a:lnTo>
                    <a:pt x="700192" y="1450772"/>
                  </a:lnTo>
                  <a:cubicBezTo>
                    <a:pt x="706219" y="1566110"/>
                    <a:pt x="731573" y="1679786"/>
                    <a:pt x="775007" y="1786812"/>
                  </a:cubicBezTo>
                  <a:cubicBezTo>
                    <a:pt x="769188" y="1792215"/>
                    <a:pt x="762745" y="1797411"/>
                    <a:pt x="756926" y="1803022"/>
                  </a:cubicBezTo>
                  <a:cubicBezTo>
                    <a:pt x="692919" y="1867029"/>
                    <a:pt x="652395" y="1950780"/>
                    <a:pt x="641588" y="2040557"/>
                  </a:cubicBezTo>
                  <a:cubicBezTo>
                    <a:pt x="590465" y="1954105"/>
                    <a:pt x="549941" y="1862042"/>
                    <a:pt x="520639" y="1766238"/>
                  </a:cubicBezTo>
                  <a:cubicBezTo>
                    <a:pt x="511287" y="1735481"/>
                    <a:pt x="478867" y="1718232"/>
                    <a:pt x="448111" y="1727584"/>
                  </a:cubicBezTo>
                  <a:cubicBezTo>
                    <a:pt x="417354" y="1736936"/>
                    <a:pt x="400105" y="1769355"/>
                    <a:pt x="409457" y="1800112"/>
                  </a:cubicBezTo>
                  <a:cubicBezTo>
                    <a:pt x="474295" y="2011047"/>
                    <a:pt x="587971" y="2203486"/>
                    <a:pt x="741340" y="2362050"/>
                  </a:cubicBezTo>
                  <a:cubicBezTo>
                    <a:pt x="742379" y="2363089"/>
                    <a:pt x="743626" y="2363297"/>
                    <a:pt x="744665" y="2364336"/>
                  </a:cubicBezTo>
                  <a:cubicBezTo>
                    <a:pt x="748822" y="2368908"/>
                    <a:pt x="752562" y="2373688"/>
                    <a:pt x="756926" y="2378052"/>
                  </a:cubicBezTo>
                  <a:cubicBezTo>
                    <a:pt x="779579" y="2400704"/>
                    <a:pt x="816362" y="2400704"/>
                    <a:pt x="839014" y="2378052"/>
                  </a:cubicBezTo>
                  <a:lnTo>
                    <a:pt x="1046623" y="2170443"/>
                  </a:lnTo>
                  <a:cubicBezTo>
                    <a:pt x="1132452" y="2247958"/>
                    <a:pt x="1230749" y="2310927"/>
                    <a:pt x="1337151" y="2356231"/>
                  </a:cubicBezTo>
                  <a:cubicBezTo>
                    <a:pt x="1336736" y="2364128"/>
                    <a:pt x="1335696" y="2371817"/>
                    <a:pt x="1335696" y="2379922"/>
                  </a:cubicBezTo>
                  <a:cubicBezTo>
                    <a:pt x="1335696" y="2421278"/>
                    <a:pt x="1342347" y="2462426"/>
                    <a:pt x="1354816" y="2501911"/>
                  </a:cubicBezTo>
                  <a:cubicBezTo>
                    <a:pt x="1284781" y="2524148"/>
                    <a:pt x="1225761" y="2571946"/>
                    <a:pt x="1189186" y="2635953"/>
                  </a:cubicBezTo>
                  <a:cubicBezTo>
                    <a:pt x="1146583" y="2694558"/>
                    <a:pt x="1119982" y="2727808"/>
                    <a:pt x="1067821" y="2727808"/>
                  </a:cubicBezTo>
                  <a:cubicBezTo>
                    <a:pt x="1015658" y="2727808"/>
                    <a:pt x="989058" y="2694558"/>
                    <a:pt x="946455" y="2635745"/>
                  </a:cubicBezTo>
                  <a:cubicBezTo>
                    <a:pt x="901151" y="2573400"/>
                    <a:pt x="844833" y="2495676"/>
                    <a:pt x="731157" y="2495676"/>
                  </a:cubicBezTo>
                  <a:cubicBezTo>
                    <a:pt x="617481" y="2495676"/>
                    <a:pt x="561163" y="2573400"/>
                    <a:pt x="515859" y="2635745"/>
                  </a:cubicBezTo>
                  <a:cubicBezTo>
                    <a:pt x="473256" y="2694558"/>
                    <a:pt x="446656" y="2727808"/>
                    <a:pt x="394494" y="2727808"/>
                  </a:cubicBezTo>
                  <a:cubicBezTo>
                    <a:pt x="342332" y="2727808"/>
                    <a:pt x="315939" y="2694558"/>
                    <a:pt x="273337" y="2635745"/>
                  </a:cubicBezTo>
                  <a:cubicBezTo>
                    <a:pt x="228656" y="2574024"/>
                    <a:pt x="173169" y="2497339"/>
                    <a:pt x="61987" y="2495676"/>
                  </a:cubicBezTo>
                  <a:cubicBezTo>
                    <a:pt x="29983" y="2495261"/>
                    <a:pt x="1720" y="2518952"/>
                    <a:pt x="57" y="2550956"/>
                  </a:cubicBezTo>
                  <a:cubicBezTo>
                    <a:pt x="-1397" y="2584207"/>
                    <a:pt x="24995" y="2611639"/>
                    <a:pt x="58038" y="2611639"/>
                  </a:cubicBezTo>
                  <a:cubicBezTo>
                    <a:pt x="110200" y="2611639"/>
                    <a:pt x="136593" y="2644889"/>
                    <a:pt x="179196" y="2703702"/>
                  </a:cubicBezTo>
                  <a:cubicBezTo>
                    <a:pt x="224500" y="2766047"/>
                    <a:pt x="280610" y="2843770"/>
                    <a:pt x="394286" y="2843770"/>
                  </a:cubicBezTo>
                  <a:cubicBezTo>
                    <a:pt x="507962" y="2843770"/>
                    <a:pt x="564280" y="2766047"/>
                    <a:pt x="609584" y="2703702"/>
                  </a:cubicBezTo>
                  <a:cubicBezTo>
                    <a:pt x="652187" y="2644889"/>
                    <a:pt x="679203" y="2611639"/>
                    <a:pt x="730741" y="2611639"/>
                  </a:cubicBezTo>
                  <a:cubicBezTo>
                    <a:pt x="782280" y="2611639"/>
                    <a:pt x="809296" y="2644889"/>
                    <a:pt x="852107" y="2703702"/>
                  </a:cubicBezTo>
                  <a:cubicBezTo>
                    <a:pt x="897203" y="2766047"/>
                    <a:pt x="953729" y="2843770"/>
                    <a:pt x="1067405" y="2843770"/>
                  </a:cubicBezTo>
                  <a:cubicBezTo>
                    <a:pt x="1181081" y="2843770"/>
                    <a:pt x="1237399" y="2766047"/>
                    <a:pt x="1282703" y="2703702"/>
                  </a:cubicBezTo>
                  <a:cubicBezTo>
                    <a:pt x="1325306" y="2644889"/>
                    <a:pt x="1352114" y="2611639"/>
                    <a:pt x="1404068" y="2611639"/>
                  </a:cubicBezTo>
                  <a:cubicBezTo>
                    <a:pt x="1456022" y="2611639"/>
                    <a:pt x="1482623" y="2644889"/>
                    <a:pt x="1525433" y="2703702"/>
                  </a:cubicBezTo>
                  <a:cubicBezTo>
                    <a:pt x="1570737" y="2766047"/>
                    <a:pt x="1627056" y="2843770"/>
                    <a:pt x="1740731" y="2843770"/>
                  </a:cubicBezTo>
                  <a:cubicBezTo>
                    <a:pt x="1854407" y="2843770"/>
                    <a:pt x="1910726" y="2766047"/>
                    <a:pt x="1956030" y="2703702"/>
                  </a:cubicBezTo>
                  <a:cubicBezTo>
                    <a:pt x="1998840" y="2644889"/>
                    <a:pt x="2025441" y="2611639"/>
                    <a:pt x="2077395" y="2611639"/>
                  </a:cubicBezTo>
                  <a:cubicBezTo>
                    <a:pt x="2129349" y="2611639"/>
                    <a:pt x="2155950" y="2644889"/>
                    <a:pt x="2198552" y="2703702"/>
                  </a:cubicBezTo>
                  <a:cubicBezTo>
                    <a:pt x="2243856" y="2766047"/>
                    <a:pt x="2300175" y="2843770"/>
                    <a:pt x="2413850" y="2843770"/>
                  </a:cubicBezTo>
                  <a:cubicBezTo>
                    <a:pt x="2527526" y="2843770"/>
                    <a:pt x="2584052" y="2766047"/>
                    <a:pt x="2629149" y="2703702"/>
                  </a:cubicBezTo>
                  <a:cubicBezTo>
                    <a:pt x="2671959" y="2644889"/>
                    <a:pt x="2698560" y="2611639"/>
                    <a:pt x="2750514" y="2611639"/>
                  </a:cubicBezTo>
                  <a:cubicBezTo>
                    <a:pt x="2802468" y="2611639"/>
                    <a:pt x="2829484" y="2644889"/>
                    <a:pt x="2872086" y="2703909"/>
                  </a:cubicBezTo>
                  <a:cubicBezTo>
                    <a:pt x="2917391" y="2766255"/>
                    <a:pt x="2973709" y="2843978"/>
                    <a:pt x="3087593" y="2843978"/>
                  </a:cubicBezTo>
                  <a:cubicBezTo>
                    <a:pt x="3201476" y="2843978"/>
                    <a:pt x="3257795" y="2766255"/>
                    <a:pt x="3303099" y="2703909"/>
                  </a:cubicBezTo>
                  <a:cubicBezTo>
                    <a:pt x="3345909" y="2645097"/>
                    <a:pt x="3372509" y="2611639"/>
                    <a:pt x="3424672" y="2611639"/>
                  </a:cubicBezTo>
                  <a:cubicBezTo>
                    <a:pt x="3457714" y="2611639"/>
                    <a:pt x="3484107" y="2584207"/>
                    <a:pt x="3482652" y="2550956"/>
                  </a:cubicBezTo>
                  <a:cubicBezTo>
                    <a:pt x="3481198" y="2518952"/>
                    <a:pt x="3452935" y="2495261"/>
                    <a:pt x="3420931" y="2495676"/>
                  </a:cubicBezTo>
                  <a:close/>
                </a:path>
              </a:pathLst>
            </a:custGeom>
            <a:grpFill/>
            <a:ln w="207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" name="bk object 23">
            <a:extLst>
              <a:ext uri="{FF2B5EF4-FFF2-40B4-BE49-F238E27FC236}">
                <a16:creationId xmlns:a16="http://schemas.microsoft.com/office/drawing/2014/main" id="{10750B51-443D-106F-0289-B435F3379392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rgbClr val="77C7F0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3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5A955FF6-8901-459D-C330-99223B2B35A6}"/>
              </a:ext>
            </a:extLst>
          </p:cNvPr>
          <p:cNvSpPr txBox="1"/>
          <p:nvPr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27D845B-1508-C9CE-C217-FE128BB141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5CB9595-CFA8-291A-5F9F-357E3C0748E8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06BEC1-BB9F-C397-8872-A7951842B0FA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828DE242-6773-B2C8-A4AD-64CC4A270710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B58E2D-54AF-0091-9F20-160BCD47E54D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BAACEFB3-82BD-5A5F-DE62-88B24515B9A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0837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INDUSTRIE et ENVIRONN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585ED38-B61D-29E0-F4E8-AB3DE6D87109}"/>
              </a:ext>
            </a:extLst>
          </p:cNvPr>
          <p:cNvSpPr/>
          <p:nvPr/>
        </p:nvSpPr>
        <p:spPr>
          <a:xfrm>
            <a:off x="8346332" y="4779268"/>
            <a:ext cx="4260492" cy="2083089"/>
          </a:xfrm>
          <a:custGeom>
            <a:avLst/>
            <a:gdLst>
              <a:gd name="connsiteX0" fmla="*/ 3664597 w 4260492"/>
              <a:gd name="connsiteY0" fmla="*/ 1516684 h 2083089"/>
              <a:gd name="connsiteX1" fmla="*/ 3664597 w 4260492"/>
              <a:gd name="connsiteY1" fmla="*/ 1721332 h 2083089"/>
              <a:gd name="connsiteX2" fmla="*/ 3850433 w 4260492"/>
              <a:gd name="connsiteY2" fmla="*/ 1721332 h 2083089"/>
              <a:gd name="connsiteX3" fmla="*/ 3850433 w 4260492"/>
              <a:gd name="connsiteY3" fmla="*/ 1516684 h 2083089"/>
              <a:gd name="connsiteX4" fmla="*/ 2954812 w 4260492"/>
              <a:gd name="connsiteY4" fmla="*/ 1516683 h 2083089"/>
              <a:gd name="connsiteX5" fmla="*/ 2954812 w 4260492"/>
              <a:gd name="connsiteY5" fmla="*/ 1721586 h 2083089"/>
              <a:gd name="connsiteX6" fmla="*/ 3140648 w 4260492"/>
              <a:gd name="connsiteY6" fmla="*/ 1721586 h 2083089"/>
              <a:gd name="connsiteX7" fmla="*/ 3140648 w 4260492"/>
              <a:gd name="connsiteY7" fmla="*/ 1516683 h 2083089"/>
              <a:gd name="connsiteX8" fmla="*/ 2245026 w 4260492"/>
              <a:gd name="connsiteY8" fmla="*/ 1516683 h 2083089"/>
              <a:gd name="connsiteX9" fmla="*/ 2245026 w 4260492"/>
              <a:gd name="connsiteY9" fmla="*/ 1721586 h 2083089"/>
              <a:gd name="connsiteX10" fmla="*/ 2430608 w 4260492"/>
              <a:gd name="connsiteY10" fmla="*/ 1721586 h 2083089"/>
              <a:gd name="connsiteX11" fmla="*/ 2430608 w 4260492"/>
              <a:gd name="connsiteY11" fmla="*/ 1516683 h 2083089"/>
              <a:gd name="connsiteX12" fmla="*/ 95333 w 4260492"/>
              <a:gd name="connsiteY12" fmla="*/ 1418046 h 2083089"/>
              <a:gd name="connsiteX13" fmla="*/ 95333 w 4260492"/>
              <a:gd name="connsiteY13" fmla="*/ 1982671 h 2083089"/>
              <a:gd name="connsiteX14" fmla="*/ 611910 w 4260492"/>
              <a:gd name="connsiteY14" fmla="*/ 1982671 h 2083089"/>
              <a:gd name="connsiteX15" fmla="*/ 611910 w 4260492"/>
              <a:gd name="connsiteY15" fmla="*/ 1418046 h 2083089"/>
              <a:gd name="connsiteX16" fmla="*/ 705464 w 4260492"/>
              <a:gd name="connsiteY16" fmla="*/ 1417284 h 2083089"/>
              <a:gd name="connsiteX17" fmla="*/ 705464 w 4260492"/>
              <a:gd name="connsiteY17" fmla="*/ 1981909 h 2083089"/>
              <a:gd name="connsiteX18" fmla="*/ 1748279 w 4260492"/>
              <a:gd name="connsiteY18" fmla="*/ 1981909 h 2083089"/>
              <a:gd name="connsiteX19" fmla="*/ 1748279 w 4260492"/>
              <a:gd name="connsiteY19" fmla="*/ 1417284 h 2083089"/>
              <a:gd name="connsiteX20" fmla="*/ 2909307 w 4260492"/>
              <a:gd name="connsiteY20" fmla="*/ 1416266 h 2083089"/>
              <a:gd name="connsiteX21" fmla="*/ 3186153 w 4260492"/>
              <a:gd name="connsiteY21" fmla="*/ 1416266 h 2083089"/>
              <a:gd name="connsiteX22" fmla="*/ 3231659 w 4260492"/>
              <a:gd name="connsiteY22" fmla="*/ 1466602 h 2083089"/>
              <a:gd name="connsiteX23" fmla="*/ 3231659 w 4260492"/>
              <a:gd name="connsiteY23" fmla="*/ 1771921 h 2083089"/>
              <a:gd name="connsiteX24" fmla="*/ 3186153 w 4260492"/>
              <a:gd name="connsiteY24" fmla="*/ 1822257 h 2083089"/>
              <a:gd name="connsiteX25" fmla="*/ 2909307 w 4260492"/>
              <a:gd name="connsiteY25" fmla="*/ 1822257 h 2083089"/>
              <a:gd name="connsiteX26" fmla="*/ 2863801 w 4260492"/>
              <a:gd name="connsiteY26" fmla="*/ 1771921 h 2083089"/>
              <a:gd name="connsiteX27" fmla="*/ 2863801 w 4260492"/>
              <a:gd name="connsiteY27" fmla="*/ 1466602 h 2083089"/>
              <a:gd name="connsiteX28" fmla="*/ 2909307 w 4260492"/>
              <a:gd name="connsiteY28" fmla="*/ 1416266 h 2083089"/>
              <a:gd name="connsiteX29" fmla="*/ 2199521 w 4260492"/>
              <a:gd name="connsiteY29" fmla="*/ 1416266 h 2083089"/>
              <a:gd name="connsiteX30" fmla="*/ 2476367 w 4260492"/>
              <a:gd name="connsiteY30" fmla="*/ 1416266 h 2083089"/>
              <a:gd name="connsiteX31" fmla="*/ 2521873 w 4260492"/>
              <a:gd name="connsiteY31" fmla="*/ 1466602 h 2083089"/>
              <a:gd name="connsiteX32" fmla="*/ 2521873 w 4260492"/>
              <a:gd name="connsiteY32" fmla="*/ 1771921 h 2083089"/>
              <a:gd name="connsiteX33" fmla="*/ 2476367 w 4260492"/>
              <a:gd name="connsiteY33" fmla="*/ 1822257 h 2083089"/>
              <a:gd name="connsiteX34" fmla="*/ 2199521 w 4260492"/>
              <a:gd name="connsiteY34" fmla="*/ 1822257 h 2083089"/>
              <a:gd name="connsiteX35" fmla="*/ 2154015 w 4260492"/>
              <a:gd name="connsiteY35" fmla="*/ 1771921 h 2083089"/>
              <a:gd name="connsiteX36" fmla="*/ 2154015 w 4260492"/>
              <a:gd name="connsiteY36" fmla="*/ 1466602 h 2083089"/>
              <a:gd name="connsiteX37" fmla="*/ 2199521 w 4260492"/>
              <a:gd name="connsiteY37" fmla="*/ 1416266 h 2083089"/>
              <a:gd name="connsiteX38" fmla="*/ 3619092 w 4260492"/>
              <a:gd name="connsiteY38" fmla="*/ 1416012 h 2083089"/>
              <a:gd name="connsiteX39" fmla="*/ 3895939 w 4260492"/>
              <a:gd name="connsiteY39" fmla="*/ 1416012 h 2083089"/>
              <a:gd name="connsiteX40" fmla="*/ 3941444 w 4260492"/>
              <a:gd name="connsiteY40" fmla="*/ 1466348 h 2083089"/>
              <a:gd name="connsiteX41" fmla="*/ 3941444 w 4260492"/>
              <a:gd name="connsiteY41" fmla="*/ 1771668 h 2083089"/>
              <a:gd name="connsiteX42" fmla="*/ 3895939 w 4260492"/>
              <a:gd name="connsiteY42" fmla="*/ 1821749 h 2083089"/>
              <a:gd name="connsiteX43" fmla="*/ 3619092 w 4260492"/>
              <a:gd name="connsiteY43" fmla="*/ 1821749 h 2083089"/>
              <a:gd name="connsiteX44" fmla="*/ 3619092 w 4260492"/>
              <a:gd name="connsiteY44" fmla="*/ 1822003 h 2083089"/>
              <a:gd name="connsiteX45" fmla="*/ 3573586 w 4260492"/>
              <a:gd name="connsiteY45" fmla="*/ 1771668 h 2083089"/>
              <a:gd name="connsiteX46" fmla="*/ 3573586 w 4260492"/>
              <a:gd name="connsiteY46" fmla="*/ 1466348 h 2083089"/>
              <a:gd name="connsiteX47" fmla="*/ 3619092 w 4260492"/>
              <a:gd name="connsiteY47" fmla="*/ 1416012 h 2083089"/>
              <a:gd name="connsiteX48" fmla="*/ 1208567 w 4260492"/>
              <a:gd name="connsiteY48" fmla="*/ 1106879 h 2083089"/>
              <a:gd name="connsiteX49" fmla="*/ 1129195 w 4260492"/>
              <a:gd name="connsiteY49" fmla="*/ 1112265 h 2083089"/>
              <a:gd name="connsiteX50" fmla="*/ 899180 w 4260492"/>
              <a:gd name="connsiteY50" fmla="*/ 1188484 h 2083089"/>
              <a:gd name="connsiteX51" fmla="*/ 726818 w 4260492"/>
              <a:gd name="connsiteY51" fmla="*/ 1316866 h 2083089"/>
              <a:gd name="connsiteX52" fmla="*/ 1690825 w 4260492"/>
              <a:gd name="connsiteY52" fmla="*/ 1316866 h 2083089"/>
              <a:gd name="connsiteX53" fmla="*/ 1208822 w 4260492"/>
              <a:gd name="connsiteY53" fmla="*/ 1107134 h 2083089"/>
              <a:gd name="connsiteX54" fmla="*/ 1208821 w 4260492"/>
              <a:gd name="connsiteY54" fmla="*/ 1107133 h 2083089"/>
              <a:gd name="connsiteX55" fmla="*/ 1208821 w 4260492"/>
              <a:gd name="connsiteY55" fmla="*/ 1107133 h 2083089"/>
              <a:gd name="connsiteX56" fmla="*/ 613069 w 4260492"/>
              <a:gd name="connsiteY56" fmla="*/ 1094113 h 2083089"/>
              <a:gd name="connsiteX57" fmla="*/ 613038 w 4260492"/>
              <a:gd name="connsiteY57" fmla="*/ 1094113 h 2083089"/>
              <a:gd name="connsiteX58" fmla="*/ 549880 w 4260492"/>
              <a:gd name="connsiteY58" fmla="*/ 1100524 h 2083089"/>
              <a:gd name="connsiteX59" fmla="*/ 287778 w 4260492"/>
              <a:gd name="connsiteY59" fmla="*/ 1194586 h 2083089"/>
              <a:gd name="connsiteX60" fmla="*/ 146431 w 4260492"/>
              <a:gd name="connsiteY60" fmla="*/ 1317120 h 2083089"/>
              <a:gd name="connsiteX61" fmla="*/ 619537 w 4260492"/>
              <a:gd name="connsiteY61" fmla="*/ 1317120 h 2083089"/>
              <a:gd name="connsiteX62" fmla="*/ 825964 w 4260492"/>
              <a:gd name="connsiteY62" fmla="*/ 1136369 h 2083089"/>
              <a:gd name="connsiteX63" fmla="*/ 765067 w 4260492"/>
              <a:gd name="connsiteY63" fmla="*/ 1109393 h 2083089"/>
              <a:gd name="connsiteX64" fmla="*/ 745287 w 4260492"/>
              <a:gd name="connsiteY64" fmla="*/ 1104435 h 2083089"/>
              <a:gd name="connsiteX65" fmla="*/ 696261 w 4260492"/>
              <a:gd name="connsiteY65" fmla="*/ 1096232 h 2083089"/>
              <a:gd name="connsiteX66" fmla="*/ 676952 w 4260492"/>
              <a:gd name="connsiteY66" fmla="*/ 1094386 h 2083089"/>
              <a:gd name="connsiteX67" fmla="*/ 2954812 w 4260492"/>
              <a:gd name="connsiteY67" fmla="*/ 911638 h 2083089"/>
              <a:gd name="connsiteX68" fmla="*/ 2954812 w 4260492"/>
              <a:gd name="connsiteY68" fmla="*/ 1116286 h 2083089"/>
              <a:gd name="connsiteX69" fmla="*/ 3140648 w 4260492"/>
              <a:gd name="connsiteY69" fmla="*/ 1116286 h 2083089"/>
              <a:gd name="connsiteX70" fmla="*/ 3140648 w 4260492"/>
              <a:gd name="connsiteY70" fmla="*/ 911638 h 2083089"/>
              <a:gd name="connsiteX71" fmla="*/ 2245026 w 4260492"/>
              <a:gd name="connsiteY71" fmla="*/ 911638 h 2083089"/>
              <a:gd name="connsiteX72" fmla="*/ 2245026 w 4260492"/>
              <a:gd name="connsiteY72" fmla="*/ 1116286 h 2083089"/>
              <a:gd name="connsiteX73" fmla="*/ 2430608 w 4260492"/>
              <a:gd name="connsiteY73" fmla="*/ 1116286 h 2083089"/>
              <a:gd name="connsiteX74" fmla="*/ 2430608 w 4260492"/>
              <a:gd name="connsiteY74" fmla="*/ 911638 h 2083089"/>
              <a:gd name="connsiteX75" fmla="*/ 3664597 w 4260492"/>
              <a:gd name="connsiteY75" fmla="*/ 911637 h 2083089"/>
              <a:gd name="connsiteX76" fmla="*/ 3664597 w 4260492"/>
              <a:gd name="connsiteY76" fmla="*/ 1116285 h 2083089"/>
              <a:gd name="connsiteX77" fmla="*/ 3850433 w 4260492"/>
              <a:gd name="connsiteY77" fmla="*/ 1116285 h 2083089"/>
              <a:gd name="connsiteX78" fmla="*/ 3850433 w 4260492"/>
              <a:gd name="connsiteY78" fmla="*/ 911637 h 2083089"/>
              <a:gd name="connsiteX79" fmla="*/ 3619092 w 4260492"/>
              <a:gd name="connsiteY79" fmla="*/ 811220 h 2083089"/>
              <a:gd name="connsiteX80" fmla="*/ 3895939 w 4260492"/>
              <a:gd name="connsiteY80" fmla="*/ 811220 h 2083089"/>
              <a:gd name="connsiteX81" fmla="*/ 3913667 w 4260492"/>
              <a:gd name="connsiteY81" fmla="*/ 815189 h 2083089"/>
              <a:gd name="connsiteX82" fmla="*/ 3941444 w 4260492"/>
              <a:gd name="connsiteY82" fmla="*/ 861556 h 2083089"/>
              <a:gd name="connsiteX83" fmla="*/ 3941444 w 4260492"/>
              <a:gd name="connsiteY83" fmla="*/ 861556 h 2083089"/>
              <a:gd name="connsiteX84" fmla="*/ 3941444 w 4260492"/>
              <a:gd name="connsiteY84" fmla="*/ 1166621 h 2083089"/>
              <a:gd name="connsiteX85" fmla="*/ 3895939 w 4260492"/>
              <a:gd name="connsiteY85" fmla="*/ 1216703 h 2083089"/>
              <a:gd name="connsiteX86" fmla="*/ 3619092 w 4260492"/>
              <a:gd name="connsiteY86" fmla="*/ 1216703 h 2083089"/>
              <a:gd name="connsiteX87" fmla="*/ 3573586 w 4260492"/>
              <a:gd name="connsiteY87" fmla="*/ 1166621 h 2083089"/>
              <a:gd name="connsiteX88" fmla="*/ 3573586 w 4260492"/>
              <a:gd name="connsiteY88" fmla="*/ 861556 h 2083089"/>
              <a:gd name="connsiteX89" fmla="*/ 3573586 w 4260492"/>
              <a:gd name="connsiteY89" fmla="*/ 861556 h 2083089"/>
              <a:gd name="connsiteX90" fmla="*/ 3586901 w 4260492"/>
              <a:gd name="connsiteY90" fmla="*/ 825901 h 2083089"/>
              <a:gd name="connsiteX91" fmla="*/ 3619092 w 4260492"/>
              <a:gd name="connsiteY91" fmla="*/ 811220 h 2083089"/>
              <a:gd name="connsiteX92" fmla="*/ 2909307 w 4260492"/>
              <a:gd name="connsiteY92" fmla="*/ 810966 h 2083089"/>
              <a:gd name="connsiteX93" fmla="*/ 3186153 w 4260492"/>
              <a:gd name="connsiteY93" fmla="*/ 810966 h 2083089"/>
              <a:gd name="connsiteX94" fmla="*/ 3231659 w 4260492"/>
              <a:gd name="connsiteY94" fmla="*/ 861302 h 2083089"/>
              <a:gd name="connsiteX95" fmla="*/ 3231659 w 4260492"/>
              <a:gd name="connsiteY95" fmla="*/ 861302 h 2083089"/>
              <a:gd name="connsiteX96" fmla="*/ 3231659 w 4260492"/>
              <a:gd name="connsiteY96" fmla="*/ 1166367 h 2083089"/>
              <a:gd name="connsiteX97" fmla="*/ 3186153 w 4260492"/>
              <a:gd name="connsiteY97" fmla="*/ 1216703 h 2083089"/>
              <a:gd name="connsiteX98" fmla="*/ 2909307 w 4260492"/>
              <a:gd name="connsiteY98" fmla="*/ 1216703 h 2083089"/>
              <a:gd name="connsiteX99" fmla="*/ 2863801 w 4260492"/>
              <a:gd name="connsiteY99" fmla="*/ 1166367 h 2083089"/>
              <a:gd name="connsiteX100" fmla="*/ 2863801 w 4260492"/>
              <a:gd name="connsiteY100" fmla="*/ 861302 h 2083089"/>
              <a:gd name="connsiteX101" fmla="*/ 2863801 w 4260492"/>
              <a:gd name="connsiteY101" fmla="*/ 861302 h 2083089"/>
              <a:gd name="connsiteX102" fmla="*/ 2909307 w 4260492"/>
              <a:gd name="connsiteY102" fmla="*/ 810966 h 2083089"/>
              <a:gd name="connsiteX103" fmla="*/ 2199521 w 4260492"/>
              <a:gd name="connsiteY103" fmla="*/ 810966 h 2083089"/>
              <a:gd name="connsiteX104" fmla="*/ 2476367 w 4260492"/>
              <a:gd name="connsiteY104" fmla="*/ 810966 h 2083089"/>
              <a:gd name="connsiteX105" fmla="*/ 2521873 w 4260492"/>
              <a:gd name="connsiteY105" fmla="*/ 861302 h 2083089"/>
              <a:gd name="connsiteX106" fmla="*/ 2521873 w 4260492"/>
              <a:gd name="connsiteY106" fmla="*/ 861302 h 2083089"/>
              <a:gd name="connsiteX107" fmla="*/ 2521873 w 4260492"/>
              <a:gd name="connsiteY107" fmla="*/ 1166367 h 2083089"/>
              <a:gd name="connsiteX108" fmla="*/ 2476367 w 4260492"/>
              <a:gd name="connsiteY108" fmla="*/ 1216703 h 2083089"/>
              <a:gd name="connsiteX109" fmla="*/ 2199521 w 4260492"/>
              <a:gd name="connsiteY109" fmla="*/ 1216703 h 2083089"/>
              <a:gd name="connsiteX110" fmla="*/ 2154015 w 4260492"/>
              <a:gd name="connsiteY110" fmla="*/ 1166367 h 2083089"/>
              <a:gd name="connsiteX111" fmla="*/ 2154015 w 4260492"/>
              <a:gd name="connsiteY111" fmla="*/ 861302 h 2083089"/>
              <a:gd name="connsiteX112" fmla="*/ 2154015 w 4260492"/>
              <a:gd name="connsiteY112" fmla="*/ 861302 h 2083089"/>
              <a:gd name="connsiteX113" fmla="*/ 2199521 w 4260492"/>
              <a:gd name="connsiteY113" fmla="*/ 810966 h 2083089"/>
              <a:gd name="connsiteX114" fmla="*/ 2579582 w 4260492"/>
              <a:gd name="connsiteY114" fmla="*/ 136771 h 2083089"/>
              <a:gd name="connsiteX115" fmla="*/ 1853018 w 4260492"/>
              <a:gd name="connsiteY115" fmla="*/ 595896 h 2083089"/>
              <a:gd name="connsiteX116" fmla="*/ 1849967 w 4260492"/>
              <a:gd name="connsiteY116" fmla="*/ 597420 h 2083089"/>
              <a:gd name="connsiteX117" fmla="*/ 1849713 w 4260492"/>
              <a:gd name="connsiteY117" fmla="*/ 597420 h 2083089"/>
              <a:gd name="connsiteX118" fmla="*/ 1849713 w 4260492"/>
              <a:gd name="connsiteY118" fmla="*/ 1982671 h 2083089"/>
              <a:gd name="connsiteX119" fmla="*/ 4169227 w 4260492"/>
              <a:gd name="connsiteY119" fmla="*/ 1982671 h 2083089"/>
              <a:gd name="connsiteX120" fmla="*/ 4169227 w 4260492"/>
              <a:gd name="connsiteY120" fmla="*/ 136771 h 2083089"/>
              <a:gd name="connsiteX121" fmla="*/ 3442663 w 4260492"/>
              <a:gd name="connsiteY121" fmla="*/ 595896 h 2083089"/>
              <a:gd name="connsiteX122" fmla="*/ 3420037 w 4260492"/>
              <a:gd name="connsiteY122" fmla="*/ 602504 h 2083089"/>
              <a:gd name="connsiteX123" fmla="*/ 3374531 w 4260492"/>
              <a:gd name="connsiteY123" fmla="*/ 552169 h 2083089"/>
              <a:gd name="connsiteX124" fmla="*/ 3374531 w 4260492"/>
              <a:gd name="connsiteY124" fmla="*/ 136771 h 2083089"/>
              <a:gd name="connsiteX125" fmla="*/ 2647713 w 4260492"/>
              <a:gd name="connsiteY125" fmla="*/ 595896 h 2083089"/>
              <a:gd name="connsiteX126" fmla="*/ 2625088 w 4260492"/>
              <a:gd name="connsiteY126" fmla="*/ 602504 h 2083089"/>
              <a:gd name="connsiteX127" fmla="*/ 2579582 w 4260492"/>
              <a:gd name="connsiteY127" fmla="*/ 552169 h 2083089"/>
              <a:gd name="connsiteX128" fmla="*/ 2625342 w 4260492"/>
              <a:gd name="connsiteY128" fmla="*/ 0 h 2083089"/>
              <a:gd name="connsiteX129" fmla="*/ 2670848 w 4260492"/>
              <a:gd name="connsiteY129" fmla="*/ 50336 h 2083089"/>
              <a:gd name="connsiteX130" fmla="*/ 2670848 w 4260492"/>
              <a:gd name="connsiteY130" fmla="*/ 465734 h 2083089"/>
              <a:gd name="connsiteX131" fmla="*/ 3397666 w 4260492"/>
              <a:gd name="connsiteY131" fmla="*/ 6610 h 2083089"/>
              <a:gd name="connsiteX132" fmla="*/ 3420291 w 4260492"/>
              <a:gd name="connsiteY132" fmla="*/ 0 h 2083089"/>
              <a:gd name="connsiteX133" fmla="*/ 3465797 w 4260492"/>
              <a:gd name="connsiteY133" fmla="*/ 50336 h 2083089"/>
              <a:gd name="connsiteX134" fmla="*/ 3465797 w 4260492"/>
              <a:gd name="connsiteY134" fmla="*/ 465988 h 2083089"/>
              <a:gd name="connsiteX135" fmla="*/ 4192361 w 4260492"/>
              <a:gd name="connsiteY135" fmla="*/ 6864 h 2083089"/>
              <a:gd name="connsiteX136" fmla="*/ 4237867 w 4260492"/>
              <a:gd name="connsiteY136" fmla="*/ 6864 h 2083089"/>
              <a:gd name="connsiteX137" fmla="*/ 4260492 w 4260492"/>
              <a:gd name="connsiteY137" fmla="*/ 50336 h 2083089"/>
              <a:gd name="connsiteX138" fmla="*/ 4260492 w 4260492"/>
              <a:gd name="connsiteY138" fmla="*/ 2033007 h 2083089"/>
              <a:gd name="connsiteX139" fmla="*/ 4214987 w 4260492"/>
              <a:gd name="connsiteY139" fmla="*/ 2083089 h 2083089"/>
              <a:gd name="connsiteX140" fmla="*/ 1748279 w 4260492"/>
              <a:gd name="connsiteY140" fmla="*/ 2083089 h 2083089"/>
              <a:gd name="connsiteX141" fmla="*/ 1748279 w 4260492"/>
              <a:gd name="connsiteY141" fmla="*/ 2082326 h 2083089"/>
              <a:gd name="connsiteX142" fmla="*/ 68894 w 4260492"/>
              <a:gd name="connsiteY142" fmla="*/ 2082326 h 2083089"/>
              <a:gd name="connsiteX143" fmla="*/ 19702 w 4260492"/>
              <a:gd name="connsiteY143" fmla="*/ 2061131 h 2083089"/>
              <a:gd name="connsiteX144" fmla="*/ 19626 w 4260492"/>
              <a:gd name="connsiteY144" fmla="*/ 2061004 h 2083089"/>
              <a:gd name="connsiteX145" fmla="*/ 19448 w 4260492"/>
              <a:gd name="connsiteY145" fmla="*/ 2060877 h 2083089"/>
              <a:gd name="connsiteX146" fmla="*/ 0 w 4260492"/>
              <a:gd name="connsiteY146" fmla="*/ 2007077 h 2083089"/>
              <a:gd name="connsiteX147" fmla="*/ 0 w 4260492"/>
              <a:gd name="connsiteY147" fmla="*/ 1382964 h 2083089"/>
              <a:gd name="connsiteX148" fmla="*/ 3559 w 4260492"/>
              <a:gd name="connsiteY148" fmla="*/ 1355254 h 2083089"/>
              <a:gd name="connsiteX149" fmla="*/ 14491 w 4260492"/>
              <a:gd name="connsiteY149" fmla="*/ 1335424 h 2083089"/>
              <a:gd name="connsiteX150" fmla="*/ 18050 w 4260492"/>
              <a:gd name="connsiteY150" fmla="*/ 1331357 h 2083089"/>
              <a:gd name="connsiteX151" fmla="*/ 635807 w 4260492"/>
              <a:gd name="connsiteY151" fmla="*/ 1007479 h 2083089"/>
              <a:gd name="connsiteX152" fmla="*/ 921297 w 4260492"/>
              <a:gd name="connsiteY152" fmla="*/ 1066712 h 2083089"/>
              <a:gd name="connsiteX153" fmla="*/ 1203229 w 4260492"/>
              <a:gd name="connsiteY153" fmla="*/ 1007479 h 2083089"/>
              <a:gd name="connsiteX154" fmla="*/ 1211015 w 4260492"/>
              <a:gd name="connsiteY154" fmla="*/ 1008194 h 2083089"/>
              <a:gd name="connsiteX155" fmla="*/ 1293288 w 4260492"/>
              <a:gd name="connsiteY155" fmla="*/ 1013225 h 2083089"/>
              <a:gd name="connsiteX156" fmla="*/ 1320170 w 4260492"/>
              <a:gd name="connsiteY156" fmla="*/ 1018212 h 2083089"/>
              <a:gd name="connsiteX157" fmla="*/ 1337104 w 4260492"/>
              <a:gd name="connsiteY157" fmla="*/ 1019766 h 2083089"/>
              <a:gd name="connsiteX158" fmla="*/ 1353615 w 4260492"/>
              <a:gd name="connsiteY158" fmla="*/ 1024416 h 2083089"/>
              <a:gd name="connsiteX159" fmla="*/ 1380766 w 4260492"/>
              <a:gd name="connsiteY159" fmla="*/ 1029453 h 2083089"/>
              <a:gd name="connsiteX160" fmla="*/ 1459761 w 4260492"/>
              <a:gd name="connsiteY160" fmla="*/ 1054311 h 2083089"/>
              <a:gd name="connsiteX161" fmla="*/ 1465029 w 4260492"/>
              <a:gd name="connsiteY161" fmla="*/ 1055795 h 2083089"/>
              <a:gd name="connsiteX162" fmla="*/ 1468877 w 4260492"/>
              <a:gd name="connsiteY162" fmla="*/ 1057674 h 2083089"/>
              <a:gd name="connsiteX163" fmla="*/ 1546204 w 4260492"/>
              <a:gd name="connsiteY163" fmla="*/ 1092643 h 2083089"/>
              <a:gd name="connsiteX164" fmla="*/ 1570660 w 4260492"/>
              <a:gd name="connsiteY164" fmla="*/ 1107383 h 2083089"/>
              <a:gd name="connsiteX165" fmla="*/ 1584864 w 4260492"/>
              <a:gd name="connsiteY165" fmla="*/ 1114320 h 2083089"/>
              <a:gd name="connsiteX166" fmla="*/ 1597843 w 4260492"/>
              <a:gd name="connsiteY166" fmla="*/ 1123766 h 2083089"/>
              <a:gd name="connsiteX167" fmla="*/ 1622895 w 4260492"/>
              <a:gd name="connsiteY167" fmla="*/ 1138866 h 2083089"/>
              <a:gd name="connsiteX168" fmla="*/ 1693171 w 4260492"/>
              <a:gd name="connsiteY168" fmla="*/ 1193150 h 2083089"/>
              <a:gd name="connsiteX169" fmla="*/ 1694467 w 4260492"/>
              <a:gd name="connsiteY169" fmla="*/ 1194093 h 2083089"/>
              <a:gd name="connsiteX170" fmla="*/ 1748279 w 4260492"/>
              <a:gd name="connsiteY170" fmla="*/ 1246319 h 2083089"/>
              <a:gd name="connsiteX171" fmla="*/ 1748279 w 4260492"/>
              <a:gd name="connsiteY171" fmla="*/ 546577 h 2083089"/>
              <a:gd name="connsiteX172" fmla="*/ 2602716 w 4260492"/>
              <a:gd name="connsiteY172" fmla="*/ 6610 h 2083089"/>
              <a:gd name="connsiteX173" fmla="*/ 2625342 w 4260492"/>
              <a:gd name="connsiteY173" fmla="*/ 0 h 208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4260492" h="2083089">
                <a:moveTo>
                  <a:pt x="3664597" y="1516684"/>
                </a:moveTo>
                <a:lnTo>
                  <a:pt x="3664597" y="1721332"/>
                </a:lnTo>
                <a:lnTo>
                  <a:pt x="3850433" y="1721332"/>
                </a:lnTo>
                <a:lnTo>
                  <a:pt x="3850433" y="1516684"/>
                </a:lnTo>
                <a:close/>
                <a:moveTo>
                  <a:pt x="2954812" y="1516683"/>
                </a:moveTo>
                <a:lnTo>
                  <a:pt x="2954812" y="1721586"/>
                </a:lnTo>
                <a:lnTo>
                  <a:pt x="3140648" y="1721586"/>
                </a:lnTo>
                <a:lnTo>
                  <a:pt x="3140648" y="1516683"/>
                </a:lnTo>
                <a:close/>
                <a:moveTo>
                  <a:pt x="2245026" y="1516683"/>
                </a:moveTo>
                <a:lnTo>
                  <a:pt x="2245026" y="1721586"/>
                </a:lnTo>
                <a:lnTo>
                  <a:pt x="2430608" y="1721586"/>
                </a:lnTo>
                <a:lnTo>
                  <a:pt x="2430608" y="1516683"/>
                </a:lnTo>
                <a:close/>
                <a:moveTo>
                  <a:pt x="95333" y="1418046"/>
                </a:moveTo>
                <a:lnTo>
                  <a:pt x="95333" y="1982671"/>
                </a:lnTo>
                <a:lnTo>
                  <a:pt x="611910" y="1982671"/>
                </a:lnTo>
                <a:lnTo>
                  <a:pt x="611910" y="1418046"/>
                </a:lnTo>
                <a:close/>
                <a:moveTo>
                  <a:pt x="705464" y="1417284"/>
                </a:moveTo>
                <a:lnTo>
                  <a:pt x="705464" y="1981909"/>
                </a:lnTo>
                <a:lnTo>
                  <a:pt x="1748279" y="1981909"/>
                </a:lnTo>
                <a:lnTo>
                  <a:pt x="1748279" y="1417284"/>
                </a:lnTo>
                <a:close/>
                <a:moveTo>
                  <a:pt x="2909307" y="1416266"/>
                </a:moveTo>
                <a:lnTo>
                  <a:pt x="3186153" y="1416266"/>
                </a:lnTo>
                <a:cubicBezTo>
                  <a:pt x="3211321" y="1416266"/>
                  <a:pt x="3231659" y="1438892"/>
                  <a:pt x="3231659" y="1466602"/>
                </a:cubicBezTo>
                <a:lnTo>
                  <a:pt x="3231659" y="1771921"/>
                </a:lnTo>
                <a:cubicBezTo>
                  <a:pt x="3231659" y="1799632"/>
                  <a:pt x="3211321" y="1822257"/>
                  <a:pt x="3186153" y="1822257"/>
                </a:cubicBezTo>
                <a:lnTo>
                  <a:pt x="2909307" y="1822257"/>
                </a:lnTo>
                <a:cubicBezTo>
                  <a:pt x="2884139" y="1822003"/>
                  <a:pt x="2863801" y="1799632"/>
                  <a:pt x="2863801" y="1771921"/>
                </a:cubicBezTo>
                <a:lnTo>
                  <a:pt x="2863801" y="1466602"/>
                </a:lnTo>
                <a:cubicBezTo>
                  <a:pt x="2863801" y="1438892"/>
                  <a:pt x="2884139" y="1416266"/>
                  <a:pt x="2909307" y="1416266"/>
                </a:cubicBezTo>
                <a:close/>
                <a:moveTo>
                  <a:pt x="2199521" y="1416266"/>
                </a:moveTo>
                <a:lnTo>
                  <a:pt x="2476367" y="1416266"/>
                </a:lnTo>
                <a:cubicBezTo>
                  <a:pt x="2501535" y="1416266"/>
                  <a:pt x="2521873" y="1438892"/>
                  <a:pt x="2521873" y="1466602"/>
                </a:cubicBezTo>
                <a:lnTo>
                  <a:pt x="2521873" y="1771921"/>
                </a:lnTo>
                <a:cubicBezTo>
                  <a:pt x="2521873" y="1799632"/>
                  <a:pt x="2501535" y="1822257"/>
                  <a:pt x="2476367" y="1822257"/>
                </a:cubicBezTo>
                <a:lnTo>
                  <a:pt x="2199521" y="1822257"/>
                </a:lnTo>
                <a:cubicBezTo>
                  <a:pt x="2174353" y="1822003"/>
                  <a:pt x="2154015" y="1799632"/>
                  <a:pt x="2154015" y="1771921"/>
                </a:cubicBezTo>
                <a:lnTo>
                  <a:pt x="2154015" y="1466602"/>
                </a:lnTo>
                <a:cubicBezTo>
                  <a:pt x="2154015" y="1438892"/>
                  <a:pt x="2174353" y="1416266"/>
                  <a:pt x="2199521" y="1416266"/>
                </a:cubicBezTo>
                <a:close/>
                <a:moveTo>
                  <a:pt x="3619092" y="1416012"/>
                </a:moveTo>
                <a:lnTo>
                  <a:pt x="3895939" y="1416012"/>
                </a:lnTo>
                <a:cubicBezTo>
                  <a:pt x="3921106" y="1416012"/>
                  <a:pt x="3941444" y="1438638"/>
                  <a:pt x="3941444" y="1466348"/>
                </a:cubicBezTo>
                <a:lnTo>
                  <a:pt x="3941444" y="1771668"/>
                </a:lnTo>
                <a:cubicBezTo>
                  <a:pt x="3941444" y="1799378"/>
                  <a:pt x="3921106" y="1821749"/>
                  <a:pt x="3895939" y="1821749"/>
                </a:cubicBezTo>
                <a:lnTo>
                  <a:pt x="3619092" y="1821749"/>
                </a:lnTo>
                <a:lnTo>
                  <a:pt x="3619092" y="1822003"/>
                </a:lnTo>
                <a:cubicBezTo>
                  <a:pt x="3593924" y="1822003"/>
                  <a:pt x="3573586" y="1799378"/>
                  <a:pt x="3573586" y="1771668"/>
                </a:cubicBezTo>
                <a:lnTo>
                  <a:pt x="3573586" y="1466348"/>
                </a:lnTo>
                <a:cubicBezTo>
                  <a:pt x="3573586" y="1438383"/>
                  <a:pt x="3593924" y="1416012"/>
                  <a:pt x="3619092" y="1416012"/>
                </a:cubicBezTo>
                <a:close/>
                <a:moveTo>
                  <a:pt x="1208567" y="1106879"/>
                </a:moveTo>
                <a:lnTo>
                  <a:pt x="1129195" y="1112265"/>
                </a:lnTo>
                <a:cubicBezTo>
                  <a:pt x="1050092" y="1122943"/>
                  <a:pt x="972205" y="1149207"/>
                  <a:pt x="899180" y="1188484"/>
                </a:cubicBezTo>
                <a:cubicBezTo>
                  <a:pt x="899180" y="1188484"/>
                  <a:pt x="839692" y="1218228"/>
                  <a:pt x="726818" y="1316866"/>
                </a:cubicBezTo>
                <a:lnTo>
                  <a:pt x="1690825" y="1316866"/>
                </a:lnTo>
                <a:cubicBezTo>
                  <a:pt x="1553800" y="1182892"/>
                  <a:pt x="1385759" y="1107134"/>
                  <a:pt x="1208822" y="1107134"/>
                </a:cubicBezTo>
                <a:lnTo>
                  <a:pt x="1208821" y="1107133"/>
                </a:lnTo>
                <a:lnTo>
                  <a:pt x="1208821" y="1107133"/>
                </a:lnTo>
                <a:close/>
                <a:moveTo>
                  <a:pt x="613069" y="1094113"/>
                </a:moveTo>
                <a:lnTo>
                  <a:pt x="613038" y="1094113"/>
                </a:lnTo>
                <a:cubicBezTo>
                  <a:pt x="589999" y="1095424"/>
                  <a:pt x="568502" y="1097855"/>
                  <a:pt x="549880" y="1100524"/>
                </a:cubicBezTo>
                <a:cubicBezTo>
                  <a:pt x="459886" y="1113235"/>
                  <a:pt x="367604" y="1144504"/>
                  <a:pt x="287778" y="1194586"/>
                </a:cubicBezTo>
                <a:cubicBezTo>
                  <a:pt x="287778" y="1194586"/>
                  <a:pt x="238968" y="1222804"/>
                  <a:pt x="146431" y="1317120"/>
                </a:cubicBezTo>
                <a:lnTo>
                  <a:pt x="619537" y="1317120"/>
                </a:lnTo>
                <a:cubicBezTo>
                  <a:pt x="701650" y="1212127"/>
                  <a:pt x="789356" y="1168655"/>
                  <a:pt x="825964" y="1136369"/>
                </a:cubicBezTo>
                <a:lnTo>
                  <a:pt x="765067" y="1109393"/>
                </a:lnTo>
                <a:lnTo>
                  <a:pt x="745287" y="1104435"/>
                </a:lnTo>
                <a:lnTo>
                  <a:pt x="696261" y="1096232"/>
                </a:lnTo>
                <a:lnTo>
                  <a:pt x="676952" y="1094386"/>
                </a:lnTo>
                <a:close/>
                <a:moveTo>
                  <a:pt x="2954812" y="911638"/>
                </a:moveTo>
                <a:lnTo>
                  <a:pt x="2954812" y="1116286"/>
                </a:lnTo>
                <a:lnTo>
                  <a:pt x="3140648" y="1116286"/>
                </a:lnTo>
                <a:lnTo>
                  <a:pt x="3140648" y="911638"/>
                </a:lnTo>
                <a:close/>
                <a:moveTo>
                  <a:pt x="2245026" y="911638"/>
                </a:moveTo>
                <a:lnTo>
                  <a:pt x="2245026" y="1116286"/>
                </a:lnTo>
                <a:lnTo>
                  <a:pt x="2430608" y="1116286"/>
                </a:lnTo>
                <a:lnTo>
                  <a:pt x="2430608" y="911638"/>
                </a:lnTo>
                <a:close/>
                <a:moveTo>
                  <a:pt x="3664597" y="911637"/>
                </a:moveTo>
                <a:lnTo>
                  <a:pt x="3664597" y="1116285"/>
                </a:lnTo>
                <a:lnTo>
                  <a:pt x="3850433" y="1116285"/>
                </a:lnTo>
                <a:lnTo>
                  <a:pt x="3850433" y="911637"/>
                </a:lnTo>
                <a:close/>
                <a:moveTo>
                  <a:pt x="3619092" y="811220"/>
                </a:moveTo>
                <a:lnTo>
                  <a:pt x="3895939" y="811220"/>
                </a:lnTo>
                <a:cubicBezTo>
                  <a:pt x="3902231" y="811220"/>
                  <a:pt x="3908221" y="812634"/>
                  <a:pt x="3913667" y="815189"/>
                </a:cubicBezTo>
                <a:cubicBezTo>
                  <a:pt x="3930004" y="822851"/>
                  <a:pt x="3941444" y="840774"/>
                  <a:pt x="3941444" y="861556"/>
                </a:cubicBezTo>
                <a:lnTo>
                  <a:pt x="3941444" y="861556"/>
                </a:lnTo>
                <a:lnTo>
                  <a:pt x="3941444" y="1166621"/>
                </a:lnTo>
                <a:cubicBezTo>
                  <a:pt x="3941444" y="1194331"/>
                  <a:pt x="3921106" y="1216703"/>
                  <a:pt x="3895939" y="1216703"/>
                </a:cubicBezTo>
                <a:lnTo>
                  <a:pt x="3619092" y="1216703"/>
                </a:lnTo>
                <a:cubicBezTo>
                  <a:pt x="3593924" y="1216703"/>
                  <a:pt x="3573586" y="1194331"/>
                  <a:pt x="3573586" y="1166621"/>
                </a:cubicBezTo>
                <a:lnTo>
                  <a:pt x="3573586" y="861556"/>
                </a:lnTo>
                <a:lnTo>
                  <a:pt x="3573586" y="861556"/>
                </a:lnTo>
                <a:cubicBezTo>
                  <a:pt x="3573586" y="847574"/>
                  <a:pt x="3578671" y="834990"/>
                  <a:pt x="3586901" y="825901"/>
                </a:cubicBezTo>
                <a:cubicBezTo>
                  <a:pt x="3595132" y="816813"/>
                  <a:pt x="3606508" y="811220"/>
                  <a:pt x="3619092" y="811220"/>
                </a:cubicBezTo>
                <a:close/>
                <a:moveTo>
                  <a:pt x="2909307" y="810966"/>
                </a:moveTo>
                <a:lnTo>
                  <a:pt x="3186153" y="810966"/>
                </a:lnTo>
                <a:cubicBezTo>
                  <a:pt x="3211321" y="811220"/>
                  <a:pt x="3231659" y="833592"/>
                  <a:pt x="3231659" y="861302"/>
                </a:cubicBezTo>
                <a:lnTo>
                  <a:pt x="3231659" y="861302"/>
                </a:lnTo>
                <a:lnTo>
                  <a:pt x="3231659" y="1166367"/>
                </a:lnTo>
                <a:cubicBezTo>
                  <a:pt x="3231659" y="1194077"/>
                  <a:pt x="3211321" y="1216703"/>
                  <a:pt x="3186153" y="1216703"/>
                </a:cubicBezTo>
                <a:lnTo>
                  <a:pt x="2909307" y="1216703"/>
                </a:lnTo>
                <a:cubicBezTo>
                  <a:pt x="2884139" y="1216703"/>
                  <a:pt x="2863801" y="1194077"/>
                  <a:pt x="2863801" y="1166367"/>
                </a:cubicBezTo>
                <a:lnTo>
                  <a:pt x="2863801" y="861302"/>
                </a:lnTo>
                <a:lnTo>
                  <a:pt x="2863801" y="861302"/>
                </a:lnTo>
                <a:cubicBezTo>
                  <a:pt x="2863801" y="833337"/>
                  <a:pt x="2884139" y="810966"/>
                  <a:pt x="2909307" y="810966"/>
                </a:cubicBezTo>
                <a:close/>
                <a:moveTo>
                  <a:pt x="2199521" y="810966"/>
                </a:moveTo>
                <a:lnTo>
                  <a:pt x="2476367" y="810966"/>
                </a:lnTo>
                <a:cubicBezTo>
                  <a:pt x="2501535" y="811220"/>
                  <a:pt x="2521873" y="833592"/>
                  <a:pt x="2521873" y="861302"/>
                </a:cubicBezTo>
                <a:lnTo>
                  <a:pt x="2521873" y="861302"/>
                </a:lnTo>
                <a:lnTo>
                  <a:pt x="2521873" y="1166367"/>
                </a:lnTo>
                <a:cubicBezTo>
                  <a:pt x="2521873" y="1194077"/>
                  <a:pt x="2501535" y="1216703"/>
                  <a:pt x="2476367" y="1216703"/>
                </a:cubicBezTo>
                <a:lnTo>
                  <a:pt x="2199521" y="1216703"/>
                </a:lnTo>
                <a:cubicBezTo>
                  <a:pt x="2174353" y="1216703"/>
                  <a:pt x="2154015" y="1194077"/>
                  <a:pt x="2154015" y="1166367"/>
                </a:cubicBezTo>
                <a:lnTo>
                  <a:pt x="2154015" y="861302"/>
                </a:lnTo>
                <a:lnTo>
                  <a:pt x="2154015" y="861302"/>
                </a:lnTo>
                <a:cubicBezTo>
                  <a:pt x="2154015" y="833337"/>
                  <a:pt x="2174353" y="810966"/>
                  <a:pt x="2199521" y="810966"/>
                </a:cubicBezTo>
                <a:close/>
                <a:moveTo>
                  <a:pt x="2579582" y="136771"/>
                </a:moveTo>
                <a:lnTo>
                  <a:pt x="1853018" y="595896"/>
                </a:lnTo>
                <a:cubicBezTo>
                  <a:pt x="1852001" y="596657"/>
                  <a:pt x="1849967" y="597420"/>
                  <a:pt x="1849967" y="597420"/>
                </a:cubicBezTo>
                <a:lnTo>
                  <a:pt x="1849713" y="597420"/>
                </a:lnTo>
                <a:lnTo>
                  <a:pt x="1849713" y="1982671"/>
                </a:lnTo>
                <a:lnTo>
                  <a:pt x="4169227" y="1982671"/>
                </a:lnTo>
                <a:lnTo>
                  <a:pt x="4169227" y="136771"/>
                </a:lnTo>
                <a:lnTo>
                  <a:pt x="3442663" y="595896"/>
                </a:lnTo>
                <a:cubicBezTo>
                  <a:pt x="3435799" y="600216"/>
                  <a:pt x="3427918" y="602504"/>
                  <a:pt x="3420037" y="602504"/>
                </a:cubicBezTo>
                <a:cubicBezTo>
                  <a:pt x="3394869" y="602504"/>
                  <a:pt x="3374531" y="579880"/>
                  <a:pt x="3374531" y="552169"/>
                </a:cubicBezTo>
                <a:lnTo>
                  <a:pt x="3374531" y="136771"/>
                </a:lnTo>
                <a:lnTo>
                  <a:pt x="2647713" y="595896"/>
                </a:lnTo>
                <a:cubicBezTo>
                  <a:pt x="2640849" y="600216"/>
                  <a:pt x="2632968" y="602504"/>
                  <a:pt x="2625088" y="602504"/>
                </a:cubicBezTo>
                <a:cubicBezTo>
                  <a:pt x="2599920" y="602504"/>
                  <a:pt x="2579582" y="579880"/>
                  <a:pt x="2579582" y="552169"/>
                </a:cubicBezTo>
                <a:close/>
                <a:moveTo>
                  <a:pt x="2625342" y="0"/>
                </a:moveTo>
                <a:cubicBezTo>
                  <a:pt x="2650510" y="0"/>
                  <a:pt x="2670848" y="22626"/>
                  <a:pt x="2670848" y="50336"/>
                </a:cubicBezTo>
                <a:lnTo>
                  <a:pt x="2670848" y="465734"/>
                </a:lnTo>
                <a:lnTo>
                  <a:pt x="3397666" y="6610"/>
                </a:lnTo>
                <a:cubicBezTo>
                  <a:pt x="3404530" y="2288"/>
                  <a:pt x="3412411" y="0"/>
                  <a:pt x="3420291" y="0"/>
                </a:cubicBezTo>
                <a:cubicBezTo>
                  <a:pt x="3445459" y="0"/>
                  <a:pt x="3465797" y="22626"/>
                  <a:pt x="3465797" y="50336"/>
                </a:cubicBezTo>
                <a:lnTo>
                  <a:pt x="3465797" y="465988"/>
                </a:lnTo>
                <a:lnTo>
                  <a:pt x="4192361" y="6864"/>
                </a:lnTo>
                <a:cubicBezTo>
                  <a:pt x="4206343" y="-2034"/>
                  <a:pt x="4223884" y="-2034"/>
                  <a:pt x="4237867" y="6864"/>
                </a:cubicBezTo>
                <a:cubicBezTo>
                  <a:pt x="4251849" y="15762"/>
                  <a:pt x="4260492" y="32286"/>
                  <a:pt x="4260492" y="50336"/>
                </a:cubicBezTo>
                <a:lnTo>
                  <a:pt x="4260492" y="2033007"/>
                </a:lnTo>
                <a:cubicBezTo>
                  <a:pt x="4260492" y="2060717"/>
                  <a:pt x="4240155" y="2083089"/>
                  <a:pt x="4214987" y="2083089"/>
                </a:cubicBezTo>
                <a:lnTo>
                  <a:pt x="1748279" y="2083089"/>
                </a:lnTo>
                <a:lnTo>
                  <a:pt x="1748279" y="2082326"/>
                </a:lnTo>
                <a:lnTo>
                  <a:pt x="68894" y="2082326"/>
                </a:lnTo>
                <a:cubicBezTo>
                  <a:pt x="49065" y="2082326"/>
                  <a:pt x="31905" y="2074445"/>
                  <a:pt x="19702" y="2061131"/>
                </a:cubicBezTo>
                <a:lnTo>
                  <a:pt x="19626" y="2061004"/>
                </a:lnTo>
                <a:lnTo>
                  <a:pt x="19448" y="2060877"/>
                </a:lnTo>
                <a:cubicBezTo>
                  <a:pt x="7245" y="2047562"/>
                  <a:pt x="0" y="2028813"/>
                  <a:pt x="0" y="2007077"/>
                </a:cubicBezTo>
                <a:lnTo>
                  <a:pt x="0" y="1382964"/>
                </a:lnTo>
                <a:cubicBezTo>
                  <a:pt x="0" y="1375083"/>
                  <a:pt x="0" y="1363134"/>
                  <a:pt x="3559" y="1355254"/>
                </a:cubicBezTo>
                <a:cubicBezTo>
                  <a:pt x="7372" y="1347373"/>
                  <a:pt x="10932" y="1343305"/>
                  <a:pt x="14491" y="1335424"/>
                </a:cubicBezTo>
                <a:lnTo>
                  <a:pt x="18050" y="1331357"/>
                </a:lnTo>
                <a:cubicBezTo>
                  <a:pt x="169820" y="1125946"/>
                  <a:pt x="397348" y="1007479"/>
                  <a:pt x="635807" y="1007479"/>
                </a:cubicBezTo>
                <a:cubicBezTo>
                  <a:pt x="733428" y="1007479"/>
                  <a:pt x="831049" y="1031122"/>
                  <a:pt x="921297" y="1066712"/>
                </a:cubicBezTo>
                <a:cubicBezTo>
                  <a:pt x="1008241" y="1031122"/>
                  <a:pt x="1105608" y="1007479"/>
                  <a:pt x="1203229" y="1007479"/>
                </a:cubicBezTo>
                <a:lnTo>
                  <a:pt x="1211015" y="1008194"/>
                </a:lnTo>
                <a:lnTo>
                  <a:pt x="1293288" y="1013225"/>
                </a:lnTo>
                <a:lnTo>
                  <a:pt x="1320170" y="1018212"/>
                </a:lnTo>
                <a:lnTo>
                  <a:pt x="1337104" y="1019766"/>
                </a:lnTo>
                <a:lnTo>
                  <a:pt x="1353615" y="1024416"/>
                </a:lnTo>
                <a:lnTo>
                  <a:pt x="1380766" y="1029453"/>
                </a:lnTo>
                <a:lnTo>
                  <a:pt x="1459761" y="1054311"/>
                </a:lnTo>
                <a:lnTo>
                  <a:pt x="1465029" y="1055795"/>
                </a:lnTo>
                <a:lnTo>
                  <a:pt x="1468877" y="1057674"/>
                </a:lnTo>
                <a:lnTo>
                  <a:pt x="1546204" y="1092643"/>
                </a:lnTo>
                <a:lnTo>
                  <a:pt x="1570660" y="1107383"/>
                </a:lnTo>
                <a:lnTo>
                  <a:pt x="1584864" y="1114320"/>
                </a:lnTo>
                <a:lnTo>
                  <a:pt x="1597843" y="1123766"/>
                </a:lnTo>
                <a:lnTo>
                  <a:pt x="1622895" y="1138866"/>
                </a:lnTo>
                <a:lnTo>
                  <a:pt x="1693171" y="1193150"/>
                </a:lnTo>
                <a:lnTo>
                  <a:pt x="1694467" y="1194093"/>
                </a:lnTo>
                <a:lnTo>
                  <a:pt x="1748279" y="1246319"/>
                </a:lnTo>
                <a:lnTo>
                  <a:pt x="1748279" y="546577"/>
                </a:lnTo>
                <a:lnTo>
                  <a:pt x="2602716" y="6610"/>
                </a:lnTo>
                <a:cubicBezTo>
                  <a:pt x="2609580" y="2288"/>
                  <a:pt x="2617461" y="0"/>
                  <a:pt x="2625342" y="0"/>
                </a:cubicBezTo>
                <a:close/>
              </a:path>
            </a:pathLst>
          </a:custGeom>
          <a:solidFill>
            <a:srgbClr val="F2F2F2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" name="bk object 23">
            <a:extLst>
              <a:ext uri="{FF2B5EF4-FFF2-40B4-BE49-F238E27FC236}">
                <a16:creationId xmlns:a16="http://schemas.microsoft.com/office/drawing/2014/main" id="{919C5516-50ED-3823-313D-DDF60DA71D87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rgbClr val="89C54B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C93EFC3-8DEE-083A-89CD-2951E3F930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AC2E080-BDDE-EFC2-6EB2-48A23D58673C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6FC6DD-3558-DD52-1140-0D0B7957CBBB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E5A04EC6-70E0-AD06-2B49-37EAD2A6B20A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9EF530-4C1C-7FEC-AF5F-44C94BC218CC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38AF5B7-D594-032D-E80B-12BB59F0ED3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4CC7F51C-C31B-8320-5A05-3DF2CDE7109F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178587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NUCLE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6C6786D-0E1A-9C6B-1463-36999E1F839A}"/>
              </a:ext>
            </a:extLst>
          </p:cNvPr>
          <p:cNvSpPr/>
          <p:nvPr/>
        </p:nvSpPr>
        <p:spPr>
          <a:xfrm>
            <a:off x="10039614" y="4416725"/>
            <a:ext cx="2476279" cy="2781925"/>
          </a:xfrm>
          <a:custGeom>
            <a:avLst/>
            <a:gdLst>
              <a:gd name="connsiteX0" fmla="*/ 1408159 w 2815984"/>
              <a:gd name="connsiteY0" fmla="*/ 2293857 h 3163559"/>
              <a:gd name="connsiteX1" fmla="*/ 985905 w 2815984"/>
              <a:gd name="connsiteY1" fmla="*/ 2457259 h 3163559"/>
              <a:gd name="connsiteX2" fmla="*/ 1348924 w 2815984"/>
              <a:gd name="connsiteY2" fmla="*/ 3047588 h 3163559"/>
              <a:gd name="connsiteX3" fmla="*/ 1407581 w 2815984"/>
              <a:gd name="connsiteY3" fmla="*/ 3057917 h 3163559"/>
              <a:gd name="connsiteX4" fmla="*/ 1407465 w 2815984"/>
              <a:gd name="connsiteY4" fmla="*/ 3057937 h 3163559"/>
              <a:gd name="connsiteX5" fmla="*/ 1407696 w 2815984"/>
              <a:gd name="connsiteY5" fmla="*/ 3057937 h 3163559"/>
              <a:gd name="connsiteX6" fmla="*/ 1407581 w 2815984"/>
              <a:gd name="connsiteY6" fmla="*/ 3057917 h 3163559"/>
              <a:gd name="connsiteX7" fmla="*/ 1466246 w 2815984"/>
              <a:gd name="connsiteY7" fmla="*/ 3047577 h 3163559"/>
              <a:gd name="connsiteX8" fmla="*/ 1829257 w 2815984"/>
              <a:gd name="connsiteY8" fmla="*/ 2456796 h 3163559"/>
              <a:gd name="connsiteX9" fmla="*/ 1408159 w 2815984"/>
              <a:gd name="connsiteY9" fmla="*/ 2293857 h 3163559"/>
              <a:gd name="connsiteX10" fmla="*/ 1911535 w 2815984"/>
              <a:gd name="connsiteY10" fmla="*/ 2014434 h 3163559"/>
              <a:gd name="connsiteX11" fmla="*/ 1724098 w 2815984"/>
              <a:gd name="connsiteY11" fmla="*/ 2129763 h 3163559"/>
              <a:gd name="connsiteX12" fmla="*/ 1531114 w 2815984"/>
              <a:gd name="connsiteY12" fmla="*/ 2234229 h 3163559"/>
              <a:gd name="connsiteX13" fmla="*/ 1855142 w 2815984"/>
              <a:gd name="connsiteY13" fmla="*/ 2354642 h 3163559"/>
              <a:gd name="connsiteX14" fmla="*/ 1911535 w 2815984"/>
              <a:gd name="connsiteY14" fmla="*/ 2014434 h 3163559"/>
              <a:gd name="connsiteX15" fmla="*/ 903626 w 2815984"/>
              <a:gd name="connsiteY15" fmla="*/ 2013972 h 3163559"/>
              <a:gd name="connsiteX16" fmla="*/ 903395 w 2815984"/>
              <a:gd name="connsiteY16" fmla="*/ 2014203 h 3163559"/>
              <a:gd name="connsiteX17" fmla="*/ 960250 w 2815984"/>
              <a:gd name="connsiteY17" fmla="*/ 2356260 h 3163559"/>
              <a:gd name="connsiteX18" fmla="*/ 1285203 w 2815984"/>
              <a:gd name="connsiteY18" fmla="*/ 2234229 h 3163559"/>
              <a:gd name="connsiteX19" fmla="*/ 1091064 w 2815984"/>
              <a:gd name="connsiteY19" fmla="*/ 2129994 h 3163559"/>
              <a:gd name="connsiteX20" fmla="*/ 903626 w 2815984"/>
              <a:gd name="connsiteY20" fmla="*/ 2013972 h 3163559"/>
              <a:gd name="connsiteX21" fmla="*/ 2568144 w 2815984"/>
              <a:gd name="connsiteY21" fmla="*/ 1739403 h 3163559"/>
              <a:gd name="connsiteX22" fmla="*/ 2515449 w 2815984"/>
              <a:gd name="connsiteY22" fmla="*/ 1792098 h 3163559"/>
              <a:gd name="connsiteX23" fmla="*/ 2568144 w 2815984"/>
              <a:gd name="connsiteY23" fmla="*/ 1844793 h 3163559"/>
              <a:gd name="connsiteX24" fmla="*/ 2620839 w 2815984"/>
              <a:gd name="connsiteY24" fmla="*/ 1792098 h 3163559"/>
              <a:gd name="connsiteX25" fmla="*/ 2568144 w 2815984"/>
              <a:gd name="connsiteY25" fmla="*/ 1739403 h 3163559"/>
              <a:gd name="connsiteX26" fmla="*/ 2376084 w 2815984"/>
              <a:gd name="connsiteY26" fmla="*/ 1655044 h 3163559"/>
              <a:gd name="connsiteX27" fmla="*/ 2024552 w 2815984"/>
              <a:gd name="connsiteY27" fmla="*/ 1937934 h 3163559"/>
              <a:gd name="connsiteX28" fmla="*/ 1955679 w 2815984"/>
              <a:gd name="connsiteY28" fmla="*/ 2383069 h 3163559"/>
              <a:gd name="connsiteX29" fmla="*/ 2147508 w 2815984"/>
              <a:gd name="connsiteY29" fmla="*/ 2425133 h 3163559"/>
              <a:gd name="connsiteX30" fmla="*/ 2686014 w 2815984"/>
              <a:gd name="connsiteY30" fmla="*/ 2319743 h 3163559"/>
              <a:gd name="connsiteX31" fmla="*/ 2685552 w 2815984"/>
              <a:gd name="connsiteY31" fmla="*/ 2319743 h 3163559"/>
              <a:gd name="connsiteX32" fmla="*/ 2610207 w 2815984"/>
              <a:gd name="connsiteY32" fmla="*/ 1943943 h 3163559"/>
              <a:gd name="connsiteX33" fmla="*/ 2567450 w 2815984"/>
              <a:gd name="connsiteY33" fmla="*/ 1950646 h 3163559"/>
              <a:gd name="connsiteX34" fmla="*/ 2409365 w 2815984"/>
              <a:gd name="connsiteY34" fmla="*/ 1792560 h 3163559"/>
              <a:gd name="connsiteX35" fmla="*/ 2431321 w 2815984"/>
              <a:gd name="connsiteY35" fmla="*/ 1713286 h 3163559"/>
              <a:gd name="connsiteX36" fmla="*/ 2376084 w 2815984"/>
              <a:gd name="connsiteY36" fmla="*/ 1655044 h 3163559"/>
              <a:gd name="connsiteX37" fmla="*/ 437922 w 2815984"/>
              <a:gd name="connsiteY37" fmla="*/ 1654813 h 3163559"/>
              <a:gd name="connsiteX38" fmla="*/ 128685 w 2815984"/>
              <a:gd name="connsiteY38" fmla="*/ 2319974 h 3163559"/>
              <a:gd name="connsiteX39" fmla="*/ 859714 w 2815984"/>
              <a:gd name="connsiteY39" fmla="*/ 2384918 h 3163559"/>
              <a:gd name="connsiteX40" fmla="*/ 790147 w 2815984"/>
              <a:gd name="connsiteY40" fmla="*/ 1937472 h 3163559"/>
              <a:gd name="connsiteX41" fmla="*/ 437922 w 2815984"/>
              <a:gd name="connsiteY41" fmla="*/ 1654813 h 3163559"/>
              <a:gd name="connsiteX42" fmla="*/ 2034259 w 2815984"/>
              <a:gd name="connsiteY42" fmla="*/ 1362678 h 3163559"/>
              <a:gd name="connsiteX43" fmla="*/ 2034490 w 2815984"/>
              <a:gd name="connsiteY43" fmla="*/ 1362910 h 3163559"/>
              <a:gd name="connsiteX44" fmla="*/ 2040268 w 2815984"/>
              <a:gd name="connsiteY44" fmla="*/ 1581779 h 3163559"/>
              <a:gd name="connsiteX45" fmla="*/ 2034259 w 2815984"/>
              <a:gd name="connsiteY45" fmla="*/ 1801343 h 3163559"/>
              <a:gd name="connsiteX46" fmla="*/ 2300739 w 2815984"/>
              <a:gd name="connsiteY46" fmla="*/ 1582010 h 3163559"/>
              <a:gd name="connsiteX47" fmla="*/ 2034259 w 2815984"/>
              <a:gd name="connsiteY47" fmla="*/ 1362678 h 3163559"/>
              <a:gd name="connsiteX48" fmla="*/ 780440 w 2815984"/>
              <a:gd name="connsiteY48" fmla="*/ 1362447 h 3163559"/>
              <a:gd name="connsiteX49" fmla="*/ 514422 w 2815984"/>
              <a:gd name="connsiteY49" fmla="*/ 1581317 h 3163559"/>
              <a:gd name="connsiteX50" fmla="*/ 780434 w 2815984"/>
              <a:gd name="connsiteY50" fmla="*/ 1800644 h 3163559"/>
              <a:gd name="connsiteX51" fmla="*/ 780440 w 2815984"/>
              <a:gd name="connsiteY51" fmla="*/ 1800880 h 3163559"/>
              <a:gd name="connsiteX52" fmla="*/ 780440 w 2815984"/>
              <a:gd name="connsiteY52" fmla="*/ 1800649 h 3163559"/>
              <a:gd name="connsiteX53" fmla="*/ 780434 w 2815984"/>
              <a:gd name="connsiteY53" fmla="*/ 1800644 h 3163559"/>
              <a:gd name="connsiteX54" fmla="*/ 774431 w 2815984"/>
              <a:gd name="connsiteY54" fmla="*/ 1582010 h 3163559"/>
              <a:gd name="connsiteX55" fmla="*/ 780440 w 2815984"/>
              <a:gd name="connsiteY55" fmla="*/ 1362447 h 3163559"/>
              <a:gd name="connsiteX56" fmla="*/ 247249 w 2815984"/>
              <a:gd name="connsiteY56" fmla="*/ 1318535 h 3163559"/>
              <a:gd name="connsiteX57" fmla="*/ 217204 w 2815984"/>
              <a:gd name="connsiteY57" fmla="*/ 1328704 h 3163559"/>
              <a:gd name="connsiteX58" fmla="*/ 215586 w 2815984"/>
              <a:gd name="connsiteY58" fmla="*/ 1329397 h 3163559"/>
              <a:gd name="connsiteX59" fmla="*/ 194554 w 2815984"/>
              <a:gd name="connsiteY59" fmla="*/ 1371230 h 3163559"/>
              <a:gd name="connsiteX60" fmla="*/ 247249 w 2815984"/>
              <a:gd name="connsiteY60" fmla="*/ 1423925 h 3163559"/>
              <a:gd name="connsiteX61" fmla="*/ 280299 w 2815984"/>
              <a:gd name="connsiteY61" fmla="*/ 1412138 h 3163559"/>
              <a:gd name="connsiteX62" fmla="*/ 280068 w 2815984"/>
              <a:gd name="connsiteY62" fmla="*/ 1412138 h 3163559"/>
              <a:gd name="connsiteX63" fmla="*/ 299713 w 2815984"/>
              <a:gd name="connsiteY63" fmla="*/ 1371461 h 3163559"/>
              <a:gd name="connsiteX64" fmla="*/ 247249 w 2815984"/>
              <a:gd name="connsiteY64" fmla="*/ 1318535 h 3163559"/>
              <a:gd name="connsiteX65" fmla="*/ 1322512 w 2815984"/>
              <a:gd name="connsiteY65" fmla="*/ 1030694 h 3163559"/>
              <a:gd name="connsiteX66" fmla="*/ 1143759 w 2815984"/>
              <a:gd name="connsiteY66" fmla="*/ 1125319 h 3163559"/>
              <a:gd name="connsiteX67" fmla="*/ 891146 w 2815984"/>
              <a:gd name="connsiteY67" fmla="*/ 1284098 h 3163559"/>
              <a:gd name="connsiteX68" fmla="*/ 880283 w 2815984"/>
              <a:gd name="connsiteY68" fmla="*/ 1582010 h 3163559"/>
              <a:gd name="connsiteX69" fmla="*/ 891146 w 2815984"/>
              <a:gd name="connsiteY69" fmla="*/ 1879461 h 3163559"/>
              <a:gd name="connsiteX70" fmla="*/ 1143990 w 2815984"/>
              <a:gd name="connsiteY70" fmla="*/ 2038933 h 3163559"/>
              <a:gd name="connsiteX71" fmla="*/ 1407696 w 2815984"/>
              <a:gd name="connsiteY71" fmla="*/ 2178298 h 3163559"/>
              <a:gd name="connsiteX72" fmla="*/ 1671403 w 2815984"/>
              <a:gd name="connsiteY72" fmla="*/ 2038702 h 3163559"/>
              <a:gd name="connsiteX73" fmla="*/ 1924016 w 2815984"/>
              <a:gd name="connsiteY73" fmla="*/ 1879923 h 3163559"/>
              <a:gd name="connsiteX74" fmla="*/ 1924016 w 2815984"/>
              <a:gd name="connsiteY74" fmla="*/ 1879692 h 3163559"/>
              <a:gd name="connsiteX75" fmla="*/ 1934878 w 2815984"/>
              <a:gd name="connsiteY75" fmla="*/ 1581779 h 3163559"/>
              <a:gd name="connsiteX76" fmla="*/ 1924016 w 2815984"/>
              <a:gd name="connsiteY76" fmla="*/ 1284329 h 3163559"/>
              <a:gd name="connsiteX77" fmla="*/ 1671172 w 2815984"/>
              <a:gd name="connsiteY77" fmla="*/ 1125088 h 3163559"/>
              <a:gd name="connsiteX78" fmla="*/ 1492998 w 2815984"/>
              <a:gd name="connsiteY78" fmla="*/ 1030926 h 3163559"/>
              <a:gd name="connsiteX79" fmla="*/ 1460243 w 2815984"/>
              <a:gd name="connsiteY79" fmla="*/ 1053026 h 3163559"/>
              <a:gd name="connsiteX80" fmla="*/ 1407927 w 2815984"/>
              <a:gd name="connsiteY80" fmla="*/ 1063610 h 3163559"/>
              <a:gd name="connsiteX81" fmla="*/ 1355611 w 2815984"/>
              <a:gd name="connsiteY81" fmla="*/ 1053026 h 3163559"/>
              <a:gd name="connsiteX82" fmla="*/ 959557 w 2815984"/>
              <a:gd name="connsiteY82" fmla="*/ 808917 h 3163559"/>
              <a:gd name="connsiteX83" fmla="*/ 903164 w 2815984"/>
              <a:gd name="connsiteY83" fmla="*/ 1149124 h 3163559"/>
              <a:gd name="connsiteX84" fmla="*/ 1090601 w 2815984"/>
              <a:gd name="connsiteY84" fmla="*/ 1034027 h 3163559"/>
              <a:gd name="connsiteX85" fmla="*/ 1274504 w 2815984"/>
              <a:gd name="connsiteY85" fmla="*/ 934477 h 3163559"/>
              <a:gd name="connsiteX86" fmla="*/ 1273416 w 2815984"/>
              <a:gd name="connsiteY86" fmla="*/ 929098 h 3163559"/>
              <a:gd name="connsiteX87" fmla="*/ 1274097 w 2815984"/>
              <a:gd name="connsiteY87" fmla="*/ 925725 h 3163559"/>
              <a:gd name="connsiteX88" fmla="*/ 1123305 w 2815984"/>
              <a:gd name="connsiteY88" fmla="*/ 864761 h 3163559"/>
              <a:gd name="connsiteX89" fmla="*/ 959557 w 2815984"/>
              <a:gd name="connsiteY89" fmla="*/ 809148 h 3163559"/>
              <a:gd name="connsiteX90" fmla="*/ 1855142 w 2815984"/>
              <a:gd name="connsiteY90" fmla="*/ 806837 h 3163559"/>
              <a:gd name="connsiteX91" fmla="*/ 1690933 w 2815984"/>
              <a:gd name="connsiteY91" fmla="*/ 863346 h 3163559"/>
              <a:gd name="connsiteX92" fmla="*/ 1541462 w 2815984"/>
              <a:gd name="connsiteY92" fmla="*/ 924273 h 3163559"/>
              <a:gd name="connsiteX93" fmla="*/ 1542438 w 2815984"/>
              <a:gd name="connsiteY93" fmla="*/ 929098 h 3163559"/>
              <a:gd name="connsiteX94" fmla="*/ 1541280 w 2815984"/>
              <a:gd name="connsiteY94" fmla="*/ 934823 h 3163559"/>
              <a:gd name="connsiteX95" fmla="*/ 1724329 w 2815984"/>
              <a:gd name="connsiteY95" fmla="*/ 1033103 h 3163559"/>
              <a:gd name="connsiteX96" fmla="*/ 1911766 w 2815984"/>
              <a:gd name="connsiteY96" fmla="*/ 1149124 h 3163559"/>
              <a:gd name="connsiteX97" fmla="*/ 1911997 w 2815984"/>
              <a:gd name="connsiteY97" fmla="*/ 1148893 h 3163559"/>
              <a:gd name="connsiteX98" fmla="*/ 1855142 w 2815984"/>
              <a:gd name="connsiteY98" fmla="*/ 806837 h 3163559"/>
              <a:gd name="connsiteX99" fmla="*/ 475150 w 2815984"/>
              <a:gd name="connsiteY99" fmla="*/ 720117 h 3163559"/>
              <a:gd name="connsiteX100" fmla="*/ 128916 w 2815984"/>
              <a:gd name="connsiteY100" fmla="*/ 843816 h 3163559"/>
              <a:gd name="connsiteX101" fmla="*/ 203336 w 2815984"/>
              <a:gd name="connsiteY101" fmla="*/ 1219153 h 3163559"/>
              <a:gd name="connsiteX102" fmla="*/ 247249 w 2815984"/>
              <a:gd name="connsiteY102" fmla="*/ 1212913 h 3163559"/>
              <a:gd name="connsiteX103" fmla="*/ 327447 w 2815984"/>
              <a:gd name="connsiteY103" fmla="*/ 1234870 h 3163559"/>
              <a:gd name="connsiteX104" fmla="*/ 327678 w 2815984"/>
              <a:gd name="connsiteY104" fmla="*/ 1234870 h 3163559"/>
              <a:gd name="connsiteX105" fmla="*/ 383840 w 2815984"/>
              <a:gd name="connsiteY105" fmla="*/ 1451428 h 3163559"/>
              <a:gd name="connsiteX106" fmla="*/ 439078 w 2815984"/>
              <a:gd name="connsiteY106" fmla="*/ 1508515 h 3163559"/>
              <a:gd name="connsiteX107" fmla="*/ 790378 w 2815984"/>
              <a:gd name="connsiteY107" fmla="*/ 1225856 h 3163559"/>
              <a:gd name="connsiteX108" fmla="*/ 859251 w 2815984"/>
              <a:gd name="connsiteY108" fmla="*/ 780720 h 3163559"/>
              <a:gd name="connsiteX109" fmla="*/ 667423 w 2815984"/>
              <a:gd name="connsiteY109" fmla="*/ 738426 h 3163559"/>
              <a:gd name="connsiteX110" fmla="*/ 475150 w 2815984"/>
              <a:gd name="connsiteY110" fmla="*/ 720117 h 3163559"/>
              <a:gd name="connsiteX111" fmla="*/ 2331880 w 2815984"/>
              <a:gd name="connsiteY111" fmla="*/ 719777 h 3163559"/>
              <a:gd name="connsiteX112" fmla="*/ 1955217 w 2815984"/>
              <a:gd name="connsiteY112" fmla="*/ 778640 h 3163559"/>
              <a:gd name="connsiteX113" fmla="*/ 2024784 w 2815984"/>
              <a:gd name="connsiteY113" fmla="*/ 1226318 h 3163559"/>
              <a:gd name="connsiteX114" fmla="*/ 2377009 w 2815984"/>
              <a:gd name="connsiteY114" fmla="*/ 1508977 h 3163559"/>
              <a:gd name="connsiteX115" fmla="*/ 2686245 w 2815984"/>
              <a:gd name="connsiteY115" fmla="*/ 843585 h 3163559"/>
              <a:gd name="connsiteX116" fmla="*/ 2686245 w 2815984"/>
              <a:gd name="connsiteY116" fmla="*/ 843816 h 3163559"/>
              <a:gd name="connsiteX117" fmla="*/ 2331880 w 2815984"/>
              <a:gd name="connsiteY117" fmla="*/ 719777 h 3163559"/>
              <a:gd name="connsiteX118" fmla="*/ 1407927 w 2815984"/>
              <a:gd name="connsiteY118" fmla="*/ 105159 h 3163559"/>
              <a:gd name="connsiteX119" fmla="*/ 986136 w 2815984"/>
              <a:gd name="connsiteY119" fmla="*/ 706300 h 3163559"/>
              <a:gd name="connsiteX120" fmla="*/ 1199459 w 2815984"/>
              <a:gd name="connsiteY120" fmla="*/ 780576 h 3163559"/>
              <a:gd name="connsiteX121" fmla="*/ 1317390 w 2815984"/>
              <a:gd name="connsiteY121" fmla="*/ 830900 h 3163559"/>
              <a:gd name="connsiteX122" fmla="*/ 1355514 w 2815984"/>
              <a:gd name="connsiteY122" fmla="*/ 805172 h 3163559"/>
              <a:gd name="connsiteX123" fmla="*/ 1407927 w 2815984"/>
              <a:gd name="connsiteY123" fmla="*/ 794587 h 3163559"/>
              <a:gd name="connsiteX124" fmla="*/ 1460243 w 2815984"/>
              <a:gd name="connsiteY124" fmla="*/ 805172 h 3163559"/>
              <a:gd name="connsiteX125" fmla="*/ 1497851 w 2815984"/>
              <a:gd name="connsiteY125" fmla="*/ 830545 h 3163559"/>
              <a:gd name="connsiteX126" fmla="*/ 1615617 w 2815984"/>
              <a:gd name="connsiteY126" fmla="*/ 780258 h 3163559"/>
              <a:gd name="connsiteX127" fmla="*/ 1829719 w 2815984"/>
              <a:gd name="connsiteY127" fmla="*/ 705838 h 3163559"/>
              <a:gd name="connsiteX128" fmla="*/ 1407927 w 2815984"/>
              <a:gd name="connsiteY128" fmla="*/ 105390 h 3163559"/>
              <a:gd name="connsiteX129" fmla="*/ 1407927 w 2815984"/>
              <a:gd name="connsiteY129" fmla="*/ 0 h 3163559"/>
              <a:gd name="connsiteX130" fmla="*/ 1930487 w 2815984"/>
              <a:gd name="connsiteY130" fmla="*/ 676948 h 3163559"/>
              <a:gd name="connsiteX131" fmla="*/ 2778231 w 2815984"/>
              <a:gd name="connsiteY131" fmla="*/ 790427 h 3163559"/>
              <a:gd name="connsiteX132" fmla="*/ 2452584 w 2815984"/>
              <a:gd name="connsiteY132" fmla="*/ 1581317 h 3163559"/>
              <a:gd name="connsiteX133" fmla="*/ 2512675 w 2815984"/>
              <a:gd name="connsiteY133" fmla="*/ 1644644 h 3163559"/>
              <a:gd name="connsiteX134" fmla="*/ 2660822 w 2815984"/>
              <a:gd name="connsiteY134" fmla="*/ 1663596 h 3163559"/>
              <a:gd name="connsiteX135" fmla="*/ 2697108 w 2815984"/>
              <a:gd name="connsiteY135" fmla="*/ 1883159 h 3163559"/>
              <a:gd name="connsiteX136" fmla="*/ 2696877 w 2815984"/>
              <a:gd name="connsiteY136" fmla="*/ 1883621 h 3163559"/>
              <a:gd name="connsiteX137" fmla="*/ 2777075 w 2815984"/>
              <a:gd name="connsiteY137" fmla="*/ 2372669 h 3163559"/>
              <a:gd name="connsiteX138" fmla="*/ 2355283 w 2815984"/>
              <a:gd name="connsiteY138" fmla="*/ 2549244 h 3163559"/>
              <a:gd name="connsiteX139" fmla="*/ 2130405 w 2815984"/>
              <a:gd name="connsiteY139" fmla="*/ 2529599 h 3163559"/>
              <a:gd name="connsiteX140" fmla="*/ 1930025 w 2815984"/>
              <a:gd name="connsiteY140" fmla="*/ 2485686 h 3163559"/>
              <a:gd name="connsiteX141" fmla="*/ 1407696 w 2815984"/>
              <a:gd name="connsiteY141" fmla="*/ 3163559 h 3163559"/>
              <a:gd name="connsiteX142" fmla="*/ 885830 w 2815984"/>
              <a:gd name="connsiteY142" fmla="*/ 2486149 h 3163559"/>
              <a:gd name="connsiteX143" fmla="*/ 462652 w 2815984"/>
              <a:gd name="connsiteY143" fmla="*/ 2547857 h 3163559"/>
              <a:gd name="connsiteX144" fmla="*/ 38086 w 2815984"/>
              <a:gd name="connsiteY144" fmla="*/ 2372669 h 3163559"/>
              <a:gd name="connsiteX145" fmla="*/ 363964 w 2815984"/>
              <a:gd name="connsiteY145" fmla="*/ 1581548 h 3163559"/>
              <a:gd name="connsiteX146" fmla="*/ 304104 w 2815984"/>
              <a:gd name="connsiteY146" fmla="*/ 1518222 h 3163559"/>
              <a:gd name="connsiteX147" fmla="*/ 156188 w 2815984"/>
              <a:gd name="connsiteY147" fmla="*/ 1499501 h 3163559"/>
              <a:gd name="connsiteX148" fmla="*/ 119671 w 2815984"/>
              <a:gd name="connsiteY148" fmla="*/ 1280400 h 3163559"/>
              <a:gd name="connsiteX149" fmla="*/ 38549 w 2815984"/>
              <a:gd name="connsiteY149" fmla="*/ 790659 h 3163559"/>
              <a:gd name="connsiteX150" fmla="*/ 685681 w 2815984"/>
              <a:gd name="connsiteY150" fmla="*/ 633960 h 3163559"/>
              <a:gd name="connsiteX151" fmla="*/ 886061 w 2815984"/>
              <a:gd name="connsiteY151" fmla="*/ 677872 h 3163559"/>
              <a:gd name="connsiteX152" fmla="*/ 1407927 w 2815984"/>
              <a:gd name="connsiteY152" fmla="*/ 0 h 316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815984" h="3163559">
                <a:moveTo>
                  <a:pt x="1408159" y="2293857"/>
                </a:moveTo>
                <a:cubicBezTo>
                  <a:pt x="1271336" y="2357877"/>
                  <a:pt x="1130354" y="2412653"/>
                  <a:pt x="985905" y="2457259"/>
                </a:cubicBezTo>
                <a:cubicBezTo>
                  <a:pt x="1075694" y="2787095"/>
                  <a:pt x="1211668" y="2999612"/>
                  <a:pt x="1348924" y="3047588"/>
                </a:cubicBezTo>
                <a:lnTo>
                  <a:pt x="1407581" y="3057917"/>
                </a:lnTo>
                <a:lnTo>
                  <a:pt x="1407465" y="3057937"/>
                </a:lnTo>
                <a:lnTo>
                  <a:pt x="1407696" y="3057937"/>
                </a:lnTo>
                <a:lnTo>
                  <a:pt x="1407581" y="3057917"/>
                </a:lnTo>
                <a:lnTo>
                  <a:pt x="1466246" y="3047577"/>
                </a:lnTo>
                <a:cubicBezTo>
                  <a:pt x="1603544" y="2999554"/>
                  <a:pt x="1739669" y="2786835"/>
                  <a:pt x="1829257" y="2456796"/>
                </a:cubicBezTo>
                <a:cubicBezTo>
                  <a:pt x="1685501" y="2412190"/>
                  <a:pt x="1544750" y="2357646"/>
                  <a:pt x="1408159" y="2293857"/>
                </a:cubicBezTo>
                <a:close/>
                <a:moveTo>
                  <a:pt x="1911535" y="2014434"/>
                </a:moveTo>
                <a:cubicBezTo>
                  <a:pt x="1851213" y="2054187"/>
                  <a:pt x="1788811" y="2092553"/>
                  <a:pt x="1724098" y="2129763"/>
                </a:cubicBezTo>
                <a:cubicBezTo>
                  <a:pt x="1659385" y="2166973"/>
                  <a:pt x="1594902" y="2201872"/>
                  <a:pt x="1531114" y="2234229"/>
                </a:cubicBezTo>
                <a:cubicBezTo>
                  <a:pt x="1636735" y="2280452"/>
                  <a:pt x="1744899" y="2320667"/>
                  <a:pt x="1855142" y="2354642"/>
                </a:cubicBezTo>
                <a:cubicBezTo>
                  <a:pt x="1880334" y="2242318"/>
                  <a:pt x="1899055" y="2128838"/>
                  <a:pt x="1911535" y="2014434"/>
                </a:cubicBezTo>
                <a:close/>
                <a:moveTo>
                  <a:pt x="903626" y="2013972"/>
                </a:moveTo>
                <a:lnTo>
                  <a:pt x="903395" y="2014203"/>
                </a:lnTo>
                <a:cubicBezTo>
                  <a:pt x="915876" y="2129070"/>
                  <a:pt x="934827" y="2243473"/>
                  <a:pt x="960250" y="2356260"/>
                </a:cubicBezTo>
                <a:cubicBezTo>
                  <a:pt x="1070725" y="2321592"/>
                  <a:pt x="1179351" y="2280915"/>
                  <a:pt x="1285203" y="2234229"/>
                </a:cubicBezTo>
                <a:cubicBezTo>
                  <a:pt x="1220490" y="2201179"/>
                  <a:pt x="1155315" y="2167204"/>
                  <a:pt x="1091064" y="2129994"/>
                </a:cubicBezTo>
                <a:cubicBezTo>
                  <a:pt x="1026813" y="2092784"/>
                  <a:pt x="964642" y="2053725"/>
                  <a:pt x="903626" y="2013972"/>
                </a:cubicBezTo>
                <a:close/>
                <a:moveTo>
                  <a:pt x="2568144" y="1739403"/>
                </a:moveTo>
                <a:cubicBezTo>
                  <a:pt x="2539023" y="1739403"/>
                  <a:pt x="2515449" y="1762977"/>
                  <a:pt x="2515449" y="1792098"/>
                </a:cubicBezTo>
                <a:cubicBezTo>
                  <a:pt x="2515449" y="1821219"/>
                  <a:pt x="2539023" y="1844793"/>
                  <a:pt x="2568144" y="1844793"/>
                </a:cubicBezTo>
                <a:cubicBezTo>
                  <a:pt x="2597265" y="1844793"/>
                  <a:pt x="2620839" y="1821219"/>
                  <a:pt x="2620839" y="1792098"/>
                </a:cubicBezTo>
                <a:cubicBezTo>
                  <a:pt x="2620839" y="1762977"/>
                  <a:pt x="2597265" y="1739403"/>
                  <a:pt x="2568144" y="1739403"/>
                </a:cubicBezTo>
                <a:close/>
                <a:moveTo>
                  <a:pt x="2376084" y="1655044"/>
                </a:moveTo>
                <a:cubicBezTo>
                  <a:pt x="2265378" y="1757430"/>
                  <a:pt x="2147970" y="1851727"/>
                  <a:pt x="2024552" y="1937934"/>
                </a:cubicBezTo>
                <a:cubicBezTo>
                  <a:pt x="2011841" y="2087699"/>
                  <a:pt x="1988729" y="2236540"/>
                  <a:pt x="1955679" y="2383069"/>
                </a:cubicBezTo>
                <a:cubicBezTo>
                  <a:pt x="2021548" y="2400403"/>
                  <a:pt x="2086030" y="2415195"/>
                  <a:pt x="2147508" y="2425133"/>
                </a:cubicBezTo>
                <a:cubicBezTo>
                  <a:pt x="2425312" y="2470201"/>
                  <a:pt x="2621532" y="2431836"/>
                  <a:pt x="2686014" y="2319743"/>
                </a:cubicBezTo>
                <a:lnTo>
                  <a:pt x="2685552" y="2319743"/>
                </a:lnTo>
                <a:cubicBezTo>
                  <a:pt x="2735474" y="2233766"/>
                  <a:pt x="2707739" y="2101104"/>
                  <a:pt x="2610207" y="1943943"/>
                </a:cubicBezTo>
                <a:cubicBezTo>
                  <a:pt x="2596340" y="1948103"/>
                  <a:pt x="2582011" y="1950646"/>
                  <a:pt x="2567450" y="1950646"/>
                </a:cubicBezTo>
                <a:cubicBezTo>
                  <a:pt x="2480088" y="1950646"/>
                  <a:pt x="2409365" y="1879923"/>
                  <a:pt x="2409365" y="1792560"/>
                </a:cubicBezTo>
                <a:cubicBezTo>
                  <a:pt x="2409596" y="1764595"/>
                  <a:pt x="2417223" y="1737322"/>
                  <a:pt x="2431321" y="1713286"/>
                </a:cubicBezTo>
                <a:cubicBezTo>
                  <a:pt x="2413525" y="1693872"/>
                  <a:pt x="2395267" y="1674458"/>
                  <a:pt x="2376084" y="1655044"/>
                </a:cubicBezTo>
                <a:close/>
                <a:moveTo>
                  <a:pt x="437922" y="1654813"/>
                </a:moveTo>
                <a:cubicBezTo>
                  <a:pt x="163122" y="1931925"/>
                  <a:pt x="50567" y="2184769"/>
                  <a:pt x="128685" y="2319974"/>
                </a:cubicBezTo>
                <a:cubicBezTo>
                  <a:pt x="206803" y="2455179"/>
                  <a:pt x="482066" y="2484300"/>
                  <a:pt x="859714" y="2384918"/>
                </a:cubicBezTo>
                <a:cubicBezTo>
                  <a:pt x="826201" y="2237695"/>
                  <a:pt x="803090" y="2088161"/>
                  <a:pt x="790147" y="1937472"/>
                </a:cubicBezTo>
                <a:cubicBezTo>
                  <a:pt x="666498" y="1851264"/>
                  <a:pt x="548859" y="1756968"/>
                  <a:pt x="437922" y="1654813"/>
                </a:cubicBezTo>
                <a:close/>
                <a:moveTo>
                  <a:pt x="2034259" y="1362678"/>
                </a:moveTo>
                <a:lnTo>
                  <a:pt x="2034490" y="1362910"/>
                </a:lnTo>
                <a:cubicBezTo>
                  <a:pt x="2038188" y="1434094"/>
                  <a:pt x="2040268" y="1507128"/>
                  <a:pt x="2040268" y="1581779"/>
                </a:cubicBezTo>
                <a:cubicBezTo>
                  <a:pt x="2040268" y="1656431"/>
                  <a:pt x="2038188" y="1729696"/>
                  <a:pt x="2034259" y="1801343"/>
                </a:cubicBezTo>
                <a:cubicBezTo>
                  <a:pt x="2127169" y="1733162"/>
                  <a:pt x="2216150" y="1660129"/>
                  <a:pt x="2300739" y="1582010"/>
                </a:cubicBezTo>
                <a:cubicBezTo>
                  <a:pt x="2215919" y="1503892"/>
                  <a:pt x="2126938" y="1430859"/>
                  <a:pt x="2034259" y="1362678"/>
                </a:cubicBezTo>
                <a:close/>
                <a:moveTo>
                  <a:pt x="780440" y="1362447"/>
                </a:moveTo>
                <a:cubicBezTo>
                  <a:pt x="687761" y="1430396"/>
                  <a:pt x="599012" y="1503430"/>
                  <a:pt x="514422" y="1581317"/>
                </a:cubicBezTo>
                <a:lnTo>
                  <a:pt x="780434" y="1800644"/>
                </a:lnTo>
                <a:lnTo>
                  <a:pt x="780440" y="1800880"/>
                </a:lnTo>
                <a:lnTo>
                  <a:pt x="780440" y="1800649"/>
                </a:lnTo>
                <a:lnTo>
                  <a:pt x="780434" y="1800644"/>
                </a:lnTo>
                <a:lnTo>
                  <a:pt x="774431" y="1582010"/>
                </a:lnTo>
                <a:cubicBezTo>
                  <a:pt x="774431" y="1507359"/>
                  <a:pt x="776511" y="1434094"/>
                  <a:pt x="780440" y="1362447"/>
                </a:cubicBezTo>
                <a:close/>
                <a:moveTo>
                  <a:pt x="247249" y="1318535"/>
                </a:moveTo>
                <a:cubicBezTo>
                  <a:pt x="236386" y="1318535"/>
                  <a:pt x="225755" y="1322001"/>
                  <a:pt x="217204" y="1328704"/>
                </a:cubicBezTo>
                <a:cubicBezTo>
                  <a:pt x="216741" y="1328935"/>
                  <a:pt x="216048" y="1329166"/>
                  <a:pt x="215586" y="1329397"/>
                </a:cubicBezTo>
                <a:cubicBezTo>
                  <a:pt x="202181" y="1339104"/>
                  <a:pt x="194554" y="1354589"/>
                  <a:pt x="194554" y="1371230"/>
                </a:cubicBezTo>
                <a:cubicBezTo>
                  <a:pt x="194554" y="1400351"/>
                  <a:pt x="218128" y="1423925"/>
                  <a:pt x="247249" y="1423925"/>
                </a:cubicBezTo>
                <a:cubicBezTo>
                  <a:pt x="259267" y="1423925"/>
                  <a:pt x="271054" y="1419765"/>
                  <a:pt x="280299" y="1412138"/>
                </a:cubicBezTo>
                <a:lnTo>
                  <a:pt x="280068" y="1412138"/>
                </a:lnTo>
                <a:cubicBezTo>
                  <a:pt x="292548" y="1402200"/>
                  <a:pt x="299713" y="1387177"/>
                  <a:pt x="299713" y="1371461"/>
                </a:cubicBezTo>
                <a:cubicBezTo>
                  <a:pt x="299944" y="1342340"/>
                  <a:pt x="276370" y="1318535"/>
                  <a:pt x="247249" y="1318535"/>
                </a:cubicBezTo>
                <a:close/>
                <a:moveTo>
                  <a:pt x="1322512" y="1030694"/>
                </a:moveTo>
                <a:lnTo>
                  <a:pt x="1143759" y="1125319"/>
                </a:lnTo>
                <a:cubicBezTo>
                  <a:pt x="1054316" y="1177090"/>
                  <a:pt x="969957" y="1230247"/>
                  <a:pt x="891146" y="1284098"/>
                </a:cubicBezTo>
                <a:cubicBezTo>
                  <a:pt x="884212" y="1379088"/>
                  <a:pt x="880283" y="1478700"/>
                  <a:pt x="880283" y="1582010"/>
                </a:cubicBezTo>
                <a:cubicBezTo>
                  <a:pt x="880283" y="1685321"/>
                  <a:pt x="884212" y="1784471"/>
                  <a:pt x="891146" y="1879461"/>
                </a:cubicBezTo>
                <a:cubicBezTo>
                  <a:pt x="972037" y="1934698"/>
                  <a:pt x="1056396" y="1988318"/>
                  <a:pt x="1143990" y="2038933"/>
                </a:cubicBezTo>
                <a:cubicBezTo>
                  <a:pt x="1231584" y="2089548"/>
                  <a:pt x="1319871" y="2136003"/>
                  <a:pt x="1407696" y="2178298"/>
                </a:cubicBezTo>
                <a:cubicBezTo>
                  <a:pt x="1493904" y="2136928"/>
                  <a:pt x="1581729" y="2090472"/>
                  <a:pt x="1671403" y="2038702"/>
                </a:cubicBezTo>
                <a:cubicBezTo>
                  <a:pt x="1760846" y="1986931"/>
                  <a:pt x="1845435" y="1933543"/>
                  <a:pt x="1924016" y="1879923"/>
                </a:cubicBezTo>
                <a:lnTo>
                  <a:pt x="1924016" y="1879692"/>
                </a:lnTo>
                <a:cubicBezTo>
                  <a:pt x="1930949" y="1784702"/>
                  <a:pt x="1934878" y="1685090"/>
                  <a:pt x="1934878" y="1581779"/>
                </a:cubicBezTo>
                <a:cubicBezTo>
                  <a:pt x="1934878" y="1478469"/>
                  <a:pt x="1930949" y="1379319"/>
                  <a:pt x="1924016" y="1284329"/>
                </a:cubicBezTo>
                <a:cubicBezTo>
                  <a:pt x="1843124" y="1229092"/>
                  <a:pt x="1758766" y="1175703"/>
                  <a:pt x="1671172" y="1125088"/>
                </a:cubicBezTo>
                <a:lnTo>
                  <a:pt x="1492998" y="1030926"/>
                </a:lnTo>
                <a:lnTo>
                  <a:pt x="1460243" y="1053026"/>
                </a:lnTo>
                <a:cubicBezTo>
                  <a:pt x="1444155" y="1059840"/>
                  <a:pt x="1426474" y="1063610"/>
                  <a:pt x="1407927" y="1063610"/>
                </a:cubicBezTo>
                <a:cubicBezTo>
                  <a:pt x="1389380" y="1063610"/>
                  <a:pt x="1371699" y="1059840"/>
                  <a:pt x="1355611" y="1053026"/>
                </a:cubicBezTo>
                <a:close/>
                <a:moveTo>
                  <a:pt x="959557" y="808917"/>
                </a:moveTo>
                <a:cubicBezTo>
                  <a:pt x="934365" y="921241"/>
                  <a:pt x="915644" y="1034720"/>
                  <a:pt x="903164" y="1149124"/>
                </a:cubicBezTo>
                <a:cubicBezTo>
                  <a:pt x="963255" y="1109603"/>
                  <a:pt x="1025888" y="1071237"/>
                  <a:pt x="1090601" y="1034027"/>
                </a:cubicBezTo>
                <a:lnTo>
                  <a:pt x="1274504" y="934477"/>
                </a:lnTo>
                <a:lnTo>
                  <a:pt x="1273416" y="929098"/>
                </a:lnTo>
                <a:lnTo>
                  <a:pt x="1274097" y="925725"/>
                </a:lnTo>
                <a:lnTo>
                  <a:pt x="1123305" y="864761"/>
                </a:lnTo>
                <a:cubicBezTo>
                  <a:pt x="1069281" y="844683"/>
                  <a:pt x="1014679" y="826136"/>
                  <a:pt x="959557" y="809148"/>
                </a:cubicBezTo>
                <a:close/>
                <a:moveTo>
                  <a:pt x="1855142" y="806837"/>
                </a:moveTo>
                <a:cubicBezTo>
                  <a:pt x="1799905" y="824171"/>
                  <a:pt x="1745130" y="843007"/>
                  <a:pt x="1690933" y="863346"/>
                </a:cubicBezTo>
                <a:lnTo>
                  <a:pt x="1541462" y="924273"/>
                </a:lnTo>
                <a:lnTo>
                  <a:pt x="1542438" y="929098"/>
                </a:lnTo>
                <a:lnTo>
                  <a:pt x="1541280" y="934823"/>
                </a:lnTo>
                <a:lnTo>
                  <a:pt x="1724329" y="1033103"/>
                </a:lnTo>
                <a:cubicBezTo>
                  <a:pt x="1788580" y="1070313"/>
                  <a:pt x="1850751" y="1109372"/>
                  <a:pt x="1911766" y="1149124"/>
                </a:cubicBezTo>
                <a:lnTo>
                  <a:pt x="1911997" y="1148893"/>
                </a:lnTo>
                <a:cubicBezTo>
                  <a:pt x="1899517" y="1033796"/>
                  <a:pt x="1880565" y="919623"/>
                  <a:pt x="1855142" y="806837"/>
                </a:cubicBezTo>
                <a:close/>
                <a:moveTo>
                  <a:pt x="475150" y="720117"/>
                </a:moveTo>
                <a:cubicBezTo>
                  <a:pt x="299742" y="717148"/>
                  <a:pt x="177278" y="759746"/>
                  <a:pt x="128916" y="843816"/>
                </a:cubicBezTo>
                <a:cubicBezTo>
                  <a:pt x="79226" y="930023"/>
                  <a:pt x="105804" y="1062224"/>
                  <a:pt x="203336" y="1219153"/>
                </a:cubicBezTo>
                <a:cubicBezTo>
                  <a:pt x="217666" y="1214993"/>
                  <a:pt x="232457" y="1212913"/>
                  <a:pt x="247249" y="1212913"/>
                </a:cubicBezTo>
                <a:cubicBezTo>
                  <a:pt x="275445" y="1212913"/>
                  <a:pt x="303180" y="1220540"/>
                  <a:pt x="327447" y="1234870"/>
                </a:cubicBezTo>
                <a:lnTo>
                  <a:pt x="327678" y="1234870"/>
                </a:lnTo>
                <a:cubicBezTo>
                  <a:pt x="403023" y="1279244"/>
                  <a:pt x="428215" y="1376083"/>
                  <a:pt x="383840" y="1451428"/>
                </a:cubicBezTo>
                <a:cubicBezTo>
                  <a:pt x="401405" y="1470380"/>
                  <a:pt x="420126" y="1489563"/>
                  <a:pt x="439078" y="1508515"/>
                </a:cubicBezTo>
                <a:cubicBezTo>
                  <a:pt x="549552" y="1406360"/>
                  <a:pt x="666961" y="1311832"/>
                  <a:pt x="790378" y="1225856"/>
                </a:cubicBezTo>
                <a:cubicBezTo>
                  <a:pt x="803090" y="1076091"/>
                  <a:pt x="825970" y="927250"/>
                  <a:pt x="859251" y="780720"/>
                </a:cubicBezTo>
                <a:cubicBezTo>
                  <a:pt x="793383" y="763155"/>
                  <a:pt x="728900" y="748364"/>
                  <a:pt x="667423" y="738426"/>
                </a:cubicBezTo>
                <a:cubicBezTo>
                  <a:pt x="597972" y="727159"/>
                  <a:pt x="533620" y="721106"/>
                  <a:pt x="475150" y="720117"/>
                </a:cubicBezTo>
                <a:close/>
                <a:moveTo>
                  <a:pt x="2331880" y="719777"/>
                </a:moveTo>
                <a:cubicBezTo>
                  <a:pt x="2224055" y="722067"/>
                  <a:pt x="2096835" y="741286"/>
                  <a:pt x="1955217" y="778640"/>
                </a:cubicBezTo>
                <a:cubicBezTo>
                  <a:pt x="1988729" y="926094"/>
                  <a:pt x="2011841" y="1075628"/>
                  <a:pt x="2024784" y="1226318"/>
                </a:cubicBezTo>
                <a:cubicBezTo>
                  <a:pt x="2148432" y="1312526"/>
                  <a:pt x="2266071" y="1406822"/>
                  <a:pt x="2377009" y="1508977"/>
                </a:cubicBezTo>
                <a:cubicBezTo>
                  <a:pt x="2651809" y="1231634"/>
                  <a:pt x="2764364" y="978789"/>
                  <a:pt x="2686245" y="843585"/>
                </a:cubicBezTo>
                <a:lnTo>
                  <a:pt x="2686245" y="843816"/>
                </a:lnTo>
                <a:cubicBezTo>
                  <a:pt x="2637421" y="759169"/>
                  <a:pt x="2511588" y="715960"/>
                  <a:pt x="2331880" y="719777"/>
                </a:cubicBezTo>
                <a:close/>
                <a:moveTo>
                  <a:pt x="1407927" y="105159"/>
                </a:moveTo>
                <a:cubicBezTo>
                  <a:pt x="1251691" y="105159"/>
                  <a:pt x="1088521" y="329114"/>
                  <a:pt x="986136" y="706300"/>
                </a:cubicBezTo>
                <a:cubicBezTo>
                  <a:pt x="1058130" y="728603"/>
                  <a:pt x="1129256" y="753391"/>
                  <a:pt x="1199459" y="780576"/>
                </a:cubicBezTo>
                <a:lnTo>
                  <a:pt x="1317390" y="830900"/>
                </a:lnTo>
                <a:lnTo>
                  <a:pt x="1355514" y="805172"/>
                </a:lnTo>
                <a:cubicBezTo>
                  <a:pt x="1371613" y="798357"/>
                  <a:pt x="1389322" y="794587"/>
                  <a:pt x="1407927" y="794587"/>
                </a:cubicBezTo>
                <a:cubicBezTo>
                  <a:pt x="1426474" y="794587"/>
                  <a:pt x="1444155" y="798357"/>
                  <a:pt x="1460243" y="805172"/>
                </a:cubicBezTo>
                <a:lnTo>
                  <a:pt x="1497851" y="830545"/>
                </a:lnTo>
                <a:lnTo>
                  <a:pt x="1615617" y="780258"/>
                </a:lnTo>
                <a:cubicBezTo>
                  <a:pt x="1686079" y="752986"/>
                  <a:pt x="1757495" y="728141"/>
                  <a:pt x="1829719" y="705838"/>
                </a:cubicBezTo>
                <a:cubicBezTo>
                  <a:pt x="1727102" y="329114"/>
                  <a:pt x="1564164" y="105390"/>
                  <a:pt x="1407927" y="105390"/>
                </a:cubicBezTo>
                <a:close/>
                <a:moveTo>
                  <a:pt x="1407927" y="0"/>
                </a:moveTo>
                <a:cubicBezTo>
                  <a:pt x="1627028" y="0"/>
                  <a:pt x="1816777" y="265556"/>
                  <a:pt x="1930487" y="676948"/>
                </a:cubicBezTo>
                <a:cubicBezTo>
                  <a:pt x="2343727" y="569015"/>
                  <a:pt x="2668681" y="600679"/>
                  <a:pt x="2778231" y="790427"/>
                </a:cubicBezTo>
                <a:cubicBezTo>
                  <a:pt x="2887781" y="980176"/>
                  <a:pt x="2752808" y="1277395"/>
                  <a:pt x="2452584" y="1581317"/>
                </a:cubicBezTo>
                <a:cubicBezTo>
                  <a:pt x="2473616" y="1602580"/>
                  <a:pt x="2493261" y="1623612"/>
                  <a:pt x="2512675" y="1644644"/>
                </a:cubicBezTo>
                <a:cubicBezTo>
                  <a:pt x="2562135" y="1625692"/>
                  <a:pt x="2617834" y="1632857"/>
                  <a:pt x="2660822" y="1663596"/>
                </a:cubicBezTo>
                <a:cubicBezTo>
                  <a:pt x="2731314" y="1714211"/>
                  <a:pt x="2747723" y="1812436"/>
                  <a:pt x="2697108" y="1883159"/>
                </a:cubicBezTo>
                <a:lnTo>
                  <a:pt x="2696877" y="1883621"/>
                </a:lnTo>
                <a:cubicBezTo>
                  <a:pt x="2820294" y="2079841"/>
                  <a:pt x="2848953" y="2248558"/>
                  <a:pt x="2777075" y="2372669"/>
                </a:cubicBezTo>
                <a:cubicBezTo>
                  <a:pt x="2710282" y="2488922"/>
                  <a:pt x="2563521" y="2549244"/>
                  <a:pt x="2355283" y="2549244"/>
                </a:cubicBezTo>
                <a:cubicBezTo>
                  <a:pt x="2279939" y="2548782"/>
                  <a:pt x="2204594" y="2542310"/>
                  <a:pt x="2130405" y="2529599"/>
                </a:cubicBezTo>
                <a:cubicBezTo>
                  <a:pt x="2066154" y="2518967"/>
                  <a:pt x="1998667" y="2503714"/>
                  <a:pt x="1930025" y="2485686"/>
                </a:cubicBezTo>
                <a:cubicBezTo>
                  <a:pt x="1816777" y="2898003"/>
                  <a:pt x="1626797" y="3163559"/>
                  <a:pt x="1407696" y="3163559"/>
                </a:cubicBezTo>
                <a:cubicBezTo>
                  <a:pt x="1188596" y="3163559"/>
                  <a:pt x="998847" y="2898003"/>
                  <a:pt x="885830" y="2486149"/>
                </a:cubicBezTo>
                <a:cubicBezTo>
                  <a:pt x="747852" y="2524283"/>
                  <a:pt x="605714" y="2545084"/>
                  <a:pt x="462652" y="2547857"/>
                </a:cubicBezTo>
                <a:cubicBezTo>
                  <a:pt x="258112" y="2547857"/>
                  <a:pt x="106729" y="2491002"/>
                  <a:pt x="38086" y="2372669"/>
                </a:cubicBezTo>
                <a:cubicBezTo>
                  <a:pt x="-71695" y="2182689"/>
                  <a:pt x="63278" y="1885701"/>
                  <a:pt x="363964" y="1581548"/>
                </a:cubicBezTo>
                <a:cubicBezTo>
                  <a:pt x="342932" y="1560285"/>
                  <a:pt x="323518" y="1539253"/>
                  <a:pt x="304104" y="1518222"/>
                </a:cubicBezTo>
                <a:cubicBezTo>
                  <a:pt x="254876" y="1537173"/>
                  <a:pt x="199176" y="1530240"/>
                  <a:pt x="156188" y="1499501"/>
                </a:cubicBezTo>
                <a:cubicBezTo>
                  <a:pt x="85697" y="1449117"/>
                  <a:pt x="69288" y="1351122"/>
                  <a:pt x="119671" y="1280400"/>
                </a:cubicBezTo>
                <a:cubicBezTo>
                  <a:pt x="-4208" y="1083949"/>
                  <a:pt x="-33098" y="914770"/>
                  <a:pt x="38549" y="790659"/>
                </a:cubicBezTo>
                <a:cubicBezTo>
                  <a:pt x="127298" y="636271"/>
                  <a:pt x="357030" y="580571"/>
                  <a:pt x="685681" y="633960"/>
                </a:cubicBezTo>
                <a:cubicBezTo>
                  <a:pt x="749932" y="644591"/>
                  <a:pt x="817419" y="659845"/>
                  <a:pt x="886061" y="677872"/>
                </a:cubicBezTo>
                <a:cubicBezTo>
                  <a:pt x="998847" y="265556"/>
                  <a:pt x="1188827" y="0"/>
                  <a:pt x="1407927" y="0"/>
                </a:cubicBezTo>
                <a:close/>
              </a:path>
            </a:pathLst>
          </a:custGeom>
          <a:solidFill>
            <a:srgbClr val="F2F2F2"/>
          </a:solidFill>
          <a:ln w="2311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" name="bk object 23">
            <a:extLst>
              <a:ext uri="{FF2B5EF4-FFF2-40B4-BE49-F238E27FC236}">
                <a16:creationId xmlns:a16="http://schemas.microsoft.com/office/drawing/2014/main" id="{1F066822-92F0-6CB4-1E21-5C0762E2EA41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rgbClr val="5B74B7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A318CFD-1461-246D-3351-838A70ECAD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72DCB16-ABDC-68C3-ED7C-15E243C103F7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B02A6E-8004-6C5F-4F39-5E6989FC61EB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C85C3358-9ACD-9D4D-8FC2-717C1799DF39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4095DD-671E-E15A-41D4-A11CD8934855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1C8380B-68D2-B9FC-2DDE-B0F8710FAE9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5067C7C0-D745-3ADE-718A-568722919F93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597185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Sty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4F080-F67F-5361-CE68-EA1FCF334B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6198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id="{7453B0CE-1F0F-2B38-CC21-D1E399D25E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0045" y="2049871"/>
            <a:ext cx="4009902" cy="432848"/>
          </a:xfrm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12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1" name="Titre 4">
            <a:extLst>
              <a:ext uri="{FF2B5EF4-FFF2-40B4-BE49-F238E27FC236}">
                <a16:creationId xmlns:a16="http://schemas.microsoft.com/office/drawing/2014/main" id="{69304302-A53E-1D9B-3369-DF4F387CC7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041" y="1599460"/>
            <a:ext cx="4009901" cy="432848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accent1"/>
                </a:solidFill>
                <a:latin typeface="Work Sans" panose="00000500000000000000" pitchFamily="50" charset="0"/>
              </a:defRPr>
            </a:lvl1pPr>
          </a:lstStyle>
          <a:p>
            <a:r>
              <a:rPr lang="fr-FR" dirty="0"/>
              <a:t>CONTACT</a:t>
            </a:r>
          </a:p>
        </p:txBody>
      </p:sp>
      <p:sp>
        <p:nvSpPr>
          <p:cNvPr id="33" name="Espace réservé du texte 6">
            <a:extLst>
              <a:ext uri="{FF2B5EF4-FFF2-40B4-BE49-F238E27FC236}">
                <a16:creationId xmlns:a16="http://schemas.microsoft.com/office/drawing/2014/main" id="{0EC5D159-2D5A-AA2A-C626-4E649334FB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0044" y="2493936"/>
            <a:ext cx="4009901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34" name="Espace réservé du texte 6">
            <a:extLst>
              <a:ext uri="{FF2B5EF4-FFF2-40B4-BE49-F238E27FC236}">
                <a16:creationId xmlns:a16="http://schemas.microsoft.com/office/drawing/2014/main" id="{239B9DD1-5E7C-1E9A-B21E-4841725A65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0041" y="3400249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Adresse mail</a:t>
            </a:r>
          </a:p>
        </p:txBody>
      </p:sp>
      <p:sp>
        <p:nvSpPr>
          <p:cNvPr id="35" name="Espace réservé du texte 6">
            <a:extLst>
              <a:ext uri="{FF2B5EF4-FFF2-40B4-BE49-F238E27FC236}">
                <a16:creationId xmlns:a16="http://schemas.microsoft.com/office/drawing/2014/main" id="{0F9D157E-1091-D7D4-1525-C09E806E0B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041" y="3093554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N° de téléphone</a:t>
            </a: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70E2E2-F363-71FA-5ED2-2C8957975490}"/>
              </a:ext>
            </a:extLst>
          </p:cNvPr>
          <p:cNvCxnSpPr>
            <a:cxnSpLocks/>
          </p:cNvCxnSpPr>
          <p:nvPr/>
        </p:nvCxnSpPr>
        <p:spPr>
          <a:xfrm>
            <a:off x="840045" y="3824624"/>
            <a:ext cx="2546864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re 1">
            <a:extLst>
              <a:ext uri="{FF2B5EF4-FFF2-40B4-BE49-F238E27FC236}">
                <a16:creationId xmlns:a16="http://schemas.microsoft.com/office/drawing/2014/main" id="{9F33505E-84AC-0C3A-9320-9F8461334216}"/>
              </a:ext>
            </a:extLst>
          </p:cNvPr>
          <p:cNvSpPr txBox="1">
            <a:spLocks/>
          </p:cNvSpPr>
          <p:nvPr/>
        </p:nvSpPr>
        <p:spPr>
          <a:xfrm>
            <a:off x="840040" y="5897544"/>
            <a:ext cx="4009902" cy="261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Work Sans" panose="00000500000000000000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fr-FR" sz="1200" b="1" spc="0" dirty="0">
                <a:solidFill>
                  <a:srgbClr val="4D4D4D"/>
                </a:solidFill>
                <a:latin typeface="+mj-lt"/>
              </a:rPr>
              <a:t>www.reelinternational.com</a:t>
            </a: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AC470FEB-7712-5772-52A6-E24CB813E4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047" y="3927303"/>
            <a:ext cx="4009902" cy="432848"/>
          </a:xfrm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12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Entité REEL</a:t>
            </a:r>
          </a:p>
        </p:txBody>
      </p:sp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5C980BA9-2013-583B-BF0F-C0DC72EC7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0046" y="4371368"/>
            <a:ext cx="4009901" cy="57722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Adresse postale</a:t>
            </a:r>
          </a:p>
          <a:p>
            <a:pPr lvl="0"/>
            <a:r>
              <a:rPr lang="fr-FR" dirty="0"/>
              <a:t>Adresse CP Ville</a:t>
            </a:r>
          </a:p>
          <a:p>
            <a:pPr lvl="0"/>
            <a:r>
              <a:rPr lang="fr-FR" dirty="0"/>
              <a:t>Pays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11C6515-BA07-1381-E4D6-BBD35B0ECC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0041" y="4962753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Adresse mail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CDBE9007-D898-FFEB-54C4-FE1BA629B7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0042" y="5263450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N° de téléphone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CD00AE54-1977-6FA1-8A04-6A4165D251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0041" y="5560719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Site internet entité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EECE6D3C-8FD3-1DEC-2757-DA54608EC3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041" y="2794397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N° de téléphone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302941D4-3089-B320-9C1F-C3825ED98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014" y="431594"/>
            <a:ext cx="1049972" cy="1049972"/>
          </a:xfrm>
          <a:prstGeom prst="rect">
            <a:avLst/>
          </a:prstGeom>
          <a:effectLst/>
        </p:spPr>
      </p:pic>
      <p:sp>
        <p:nvSpPr>
          <p:cNvPr id="4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6F78B2C2-A74B-9BF6-F314-5662AF5A2820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423107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2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F3B83-CCAD-2308-8770-57AF20A4AA76}"/>
              </a:ext>
            </a:extLst>
          </p:cNvPr>
          <p:cNvSpPr/>
          <p:nvPr/>
        </p:nvSpPr>
        <p:spPr>
          <a:xfrm>
            <a:off x="1539113" y="1074159"/>
            <a:ext cx="10107330" cy="524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704E09B-0812-513A-231C-ABA253382E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9118" y="1310905"/>
            <a:ext cx="9851093" cy="4756861"/>
          </a:xfrm>
          <a:noFill/>
        </p:spPr>
        <p:txBody>
          <a:bodyPr numCol="2">
            <a:noAutofit/>
          </a:bodyPr>
          <a:lstStyle>
            <a:lvl1pPr marL="342900" indent="-342900">
              <a:lnSpc>
                <a:spcPct val="100000"/>
              </a:lnSpc>
              <a:spcBef>
                <a:spcPts val="2400"/>
              </a:spcBef>
              <a:spcAft>
                <a:spcPts val="1200"/>
              </a:spcAft>
              <a:buClr>
                <a:schemeClr val="accent1"/>
              </a:buClr>
              <a:buSzPct val="180000"/>
              <a:buFont typeface="+mj-lt"/>
              <a:buAutoNum type="arabicPeriod"/>
              <a:defRPr sz="1800">
                <a:solidFill>
                  <a:srgbClr val="4D4D4D"/>
                </a:solidFill>
              </a:defRPr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arabicPeriod"/>
              <a:defRPr sz="1600">
                <a:solidFill>
                  <a:srgbClr val="4D4D4D"/>
                </a:solidFill>
              </a:defRPr>
            </a:lvl2pPr>
            <a:lvl3pPr marL="12573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arabicPeriod"/>
              <a:defRPr sz="1400">
                <a:solidFill>
                  <a:srgbClr val="4D4D4D"/>
                </a:solidFill>
              </a:defRPr>
            </a:lvl3pPr>
            <a:lvl4pPr marL="17145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+mj-lt"/>
              <a:buAutoNum type="arabicPeriod"/>
              <a:defRPr sz="1200">
                <a:solidFill>
                  <a:srgbClr val="4D4D4D"/>
                </a:solidFill>
              </a:defRPr>
            </a:lvl4pPr>
            <a:lvl5pPr marL="21717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pour modifier le texte du contenu de votre présentation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0765912-8918-685E-8130-60D61331DB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4A7974E-4A6A-E1E3-B1FA-457F61125B10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B74BF2-4236-D20B-DBEB-95A789B88AD3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bk object 23">
              <a:extLst>
                <a:ext uri="{FF2B5EF4-FFF2-40B4-BE49-F238E27FC236}">
                  <a16:creationId xmlns:a16="http://schemas.microsoft.com/office/drawing/2014/main" id="{2FF4323D-EB14-0071-F293-5CF8BE1EDDEE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391089-996B-D321-A3B2-632F82B80C4A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CD2564F1-A0BD-A0BF-B585-0F9AAF4B25B7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20946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Sty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74F080-F67F-5361-CE68-EA1FCF334B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096000" cy="66198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45262153-6608-AD6D-FD8B-1132F4C229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0045" y="2049871"/>
            <a:ext cx="4009902" cy="432848"/>
          </a:xfrm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12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6" name="Titre 4">
            <a:extLst>
              <a:ext uri="{FF2B5EF4-FFF2-40B4-BE49-F238E27FC236}">
                <a16:creationId xmlns:a16="http://schemas.microsoft.com/office/drawing/2014/main" id="{3EA0DA8A-103D-665F-9006-C728196150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041" y="1599460"/>
            <a:ext cx="4009901" cy="432848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accent1"/>
                </a:solidFill>
                <a:latin typeface="Work Sans" panose="00000500000000000000" pitchFamily="50" charset="0"/>
              </a:defRPr>
            </a:lvl1pPr>
          </a:lstStyle>
          <a:p>
            <a:r>
              <a:rPr lang="fr-FR" dirty="0"/>
              <a:t>CONTACT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075734-AC94-6F1F-77AD-3D2BD7309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0044" y="2493936"/>
            <a:ext cx="4009901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B4973728-D64B-8401-4742-4AE1824B6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0041" y="3400249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Adresse mail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BAA5EFFF-7A47-52AB-4C91-450B0EEF47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041" y="3093554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N° de téléphone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448A60A-FB6E-FF3B-0E5D-F498B9A150E4}"/>
              </a:ext>
            </a:extLst>
          </p:cNvPr>
          <p:cNvCxnSpPr>
            <a:cxnSpLocks/>
          </p:cNvCxnSpPr>
          <p:nvPr/>
        </p:nvCxnSpPr>
        <p:spPr>
          <a:xfrm>
            <a:off x="840045" y="3824624"/>
            <a:ext cx="2546864" cy="0"/>
          </a:xfrm>
          <a:prstGeom prst="line">
            <a:avLst/>
          </a:prstGeom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re 1">
            <a:extLst>
              <a:ext uri="{FF2B5EF4-FFF2-40B4-BE49-F238E27FC236}">
                <a16:creationId xmlns:a16="http://schemas.microsoft.com/office/drawing/2014/main" id="{F72CB6DB-088C-4C1A-AF7D-217C07A23B92}"/>
              </a:ext>
            </a:extLst>
          </p:cNvPr>
          <p:cNvSpPr txBox="1">
            <a:spLocks/>
          </p:cNvSpPr>
          <p:nvPr/>
        </p:nvSpPr>
        <p:spPr>
          <a:xfrm>
            <a:off x="840040" y="5897544"/>
            <a:ext cx="4009902" cy="261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Work Sans" panose="00000500000000000000" pitchFamily="50" charset="0"/>
                <a:ea typeface="+mj-ea"/>
                <a:cs typeface="+mj-cs"/>
              </a:defRPr>
            </a:lvl1pPr>
          </a:lstStyle>
          <a:p>
            <a:pPr algn="l"/>
            <a:r>
              <a:rPr lang="fr-FR" sz="1200" b="1" spc="0" dirty="0">
                <a:solidFill>
                  <a:srgbClr val="4D4D4D"/>
                </a:solidFill>
                <a:latin typeface="+mj-lt"/>
              </a:rPr>
              <a:t>www.reelinternational.com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5093644D-8199-501D-A299-AE3B3F097B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047" y="3927303"/>
            <a:ext cx="4009902" cy="432848"/>
          </a:xfrm>
        </p:spPr>
        <p:txBody>
          <a:bodyPr anchor="b">
            <a:noAutofit/>
          </a:bodyPr>
          <a:lstStyle>
            <a:lvl1pPr marL="0" indent="0">
              <a:lnSpc>
                <a:spcPts val="2400"/>
              </a:lnSpc>
              <a:buNone/>
              <a:defRPr sz="1200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Entité REEL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B8617AF8-E63F-B2F6-034D-1836AAE3A8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0046" y="4371368"/>
            <a:ext cx="4009901" cy="57722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Adresse postale</a:t>
            </a:r>
          </a:p>
          <a:p>
            <a:pPr lvl="0"/>
            <a:r>
              <a:rPr lang="fr-FR" dirty="0"/>
              <a:t>Adresse CP Ville</a:t>
            </a:r>
          </a:p>
          <a:p>
            <a:pPr lvl="0"/>
            <a:r>
              <a:rPr lang="fr-FR" dirty="0"/>
              <a:t>Pays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id="{787DA73A-DD86-F197-A4DB-2A9F34A804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0041" y="4962753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Adresse mail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EC1C312B-578B-F19A-3891-77BB1DB0A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0042" y="5263450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N° de téléphone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8D1B1305-4079-F5F7-D233-D7D2086797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0041" y="5560719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Site internet entité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4F72228C-1921-1D0A-B4E3-87C59FE8EC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0041" y="2794397"/>
            <a:ext cx="4009902" cy="288000"/>
          </a:xfrm>
        </p:spPr>
        <p:txBody>
          <a:bodyPr anchor="ctr">
            <a:noAutofit/>
          </a:bodyPr>
          <a:lstStyle>
            <a:lvl1pPr marL="0" indent="0">
              <a:lnSpc>
                <a:spcPts val="2400"/>
              </a:lnSpc>
              <a:buNone/>
              <a:defRPr sz="1200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N° de téléphone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4031C12E-665A-6B00-AE20-B980A0354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013" y="4213478"/>
            <a:ext cx="1049972" cy="1049972"/>
          </a:xfrm>
          <a:prstGeom prst="rect">
            <a:avLst/>
          </a:prstGeom>
          <a:effectLst/>
        </p:spPr>
      </p:pic>
      <p:sp>
        <p:nvSpPr>
          <p:cNvPr id="4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F84563A8-9815-D2C2-131F-A91C28BF9432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814910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Document Sty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plein air, ciel, bâtiment, peinture&#10;&#10;Description générée automatiquement">
            <a:extLst>
              <a:ext uri="{FF2B5EF4-FFF2-40B4-BE49-F238E27FC236}">
                <a16:creationId xmlns:a16="http://schemas.microsoft.com/office/drawing/2014/main" id="{7BDE33CF-C603-6631-7911-43D3AA949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" y="0"/>
            <a:ext cx="12189455" cy="152495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C61704-E892-3E20-78AA-7BD19C3500AE}"/>
              </a:ext>
            </a:extLst>
          </p:cNvPr>
          <p:cNvSpPr/>
          <p:nvPr/>
        </p:nvSpPr>
        <p:spPr>
          <a:xfrm>
            <a:off x="-691" y="6646815"/>
            <a:ext cx="12192000" cy="228181"/>
          </a:xfrm>
          <a:prstGeom prst="rect">
            <a:avLst/>
          </a:prstGeom>
          <a:gradFill flip="none" rotWithShape="1">
            <a:gsLst>
              <a:gs pos="0">
                <a:srgbClr val="D5D5D5">
                  <a:shade val="30000"/>
                  <a:satMod val="115000"/>
                </a:srgbClr>
              </a:gs>
              <a:gs pos="50000">
                <a:srgbClr val="D5D5D5">
                  <a:shade val="67500"/>
                  <a:satMod val="115000"/>
                </a:srgbClr>
              </a:gs>
              <a:gs pos="100000">
                <a:srgbClr val="D5D5D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itre 64">
            <a:extLst>
              <a:ext uri="{FF2B5EF4-FFF2-40B4-BE49-F238E27FC236}">
                <a16:creationId xmlns:a16="http://schemas.microsoft.com/office/drawing/2014/main" id="{C41B39AD-898E-95FB-FD20-617E22A10F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7653" y="3171393"/>
            <a:ext cx="10327342" cy="114089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b="0">
                <a:solidFill>
                  <a:srgbClr val="E200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pour modifier le titre du document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40AE20-D7CD-2D36-4246-4F1DC35D8E5D}"/>
              </a:ext>
            </a:extLst>
          </p:cNvPr>
          <p:cNvGrpSpPr/>
          <p:nvPr/>
        </p:nvGrpSpPr>
        <p:grpSpPr>
          <a:xfrm>
            <a:off x="4890284" y="6492160"/>
            <a:ext cx="2495284" cy="242887"/>
            <a:chOff x="4830964" y="6370187"/>
            <a:chExt cx="2495284" cy="2428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F8D768-F950-3117-CA4F-6E81971E7F06}"/>
                </a:ext>
              </a:extLst>
            </p:cNvPr>
            <p:cNvSpPr/>
            <p:nvPr/>
          </p:nvSpPr>
          <p:spPr>
            <a:xfrm>
              <a:off x="4830964" y="6370187"/>
              <a:ext cx="242887" cy="242887"/>
            </a:xfrm>
            <a:prstGeom prst="rect">
              <a:avLst/>
            </a:prstGeom>
            <a:solidFill>
              <a:srgbClr val="1439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40B368-B1C9-622D-59B1-7D2A9E659716}"/>
                </a:ext>
              </a:extLst>
            </p:cNvPr>
            <p:cNvSpPr/>
            <p:nvPr/>
          </p:nvSpPr>
          <p:spPr>
            <a:xfrm>
              <a:off x="6118048" y="6370187"/>
              <a:ext cx="242887" cy="242887"/>
            </a:xfrm>
            <a:prstGeom prst="rect">
              <a:avLst/>
            </a:prstGeom>
            <a:solidFill>
              <a:srgbClr val="77C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8B4E1F-AF4B-BB8E-9165-BD527EC4037F}"/>
                </a:ext>
              </a:extLst>
            </p:cNvPr>
            <p:cNvSpPr/>
            <p:nvPr/>
          </p:nvSpPr>
          <p:spPr>
            <a:xfrm>
              <a:off x="5796277" y="6370187"/>
              <a:ext cx="242887" cy="242887"/>
            </a:xfrm>
            <a:prstGeom prst="rect">
              <a:avLst/>
            </a:prstGeom>
            <a:solidFill>
              <a:srgbClr val="18B1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22B9E3-97EE-4160-7332-5BD71001C05D}"/>
                </a:ext>
              </a:extLst>
            </p:cNvPr>
            <p:cNvSpPr/>
            <p:nvPr/>
          </p:nvSpPr>
          <p:spPr>
            <a:xfrm>
              <a:off x="6761590" y="6370187"/>
              <a:ext cx="242887" cy="242887"/>
            </a:xfrm>
            <a:prstGeom prst="rect">
              <a:avLst/>
            </a:prstGeom>
            <a:solidFill>
              <a:srgbClr val="8BC0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767AE0-9FE2-5B74-7521-1DCB9EA41CC1}"/>
                </a:ext>
              </a:extLst>
            </p:cNvPr>
            <p:cNvSpPr/>
            <p:nvPr/>
          </p:nvSpPr>
          <p:spPr>
            <a:xfrm>
              <a:off x="6439819" y="6370187"/>
              <a:ext cx="242887" cy="242887"/>
            </a:xfrm>
            <a:prstGeom prst="rect">
              <a:avLst/>
            </a:prstGeom>
            <a:solidFill>
              <a:srgbClr val="FDA4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43FCD7-A17F-699C-9FDE-98423608C4A5}"/>
                </a:ext>
              </a:extLst>
            </p:cNvPr>
            <p:cNvSpPr/>
            <p:nvPr/>
          </p:nvSpPr>
          <p:spPr>
            <a:xfrm>
              <a:off x="5152735" y="6370187"/>
              <a:ext cx="242887" cy="242887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72AF3F-D494-7363-FC56-5613ACC0A9C5}"/>
                </a:ext>
              </a:extLst>
            </p:cNvPr>
            <p:cNvSpPr/>
            <p:nvPr/>
          </p:nvSpPr>
          <p:spPr>
            <a:xfrm>
              <a:off x="5474506" y="6370187"/>
              <a:ext cx="242887" cy="242887"/>
            </a:xfrm>
            <a:prstGeom prst="rect">
              <a:avLst/>
            </a:prstGeom>
            <a:solidFill>
              <a:srgbClr val="7B7B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AC3837-14F5-9BFE-2CF8-AA1EE59C9D67}"/>
                </a:ext>
              </a:extLst>
            </p:cNvPr>
            <p:cNvSpPr/>
            <p:nvPr/>
          </p:nvSpPr>
          <p:spPr>
            <a:xfrm>
              <a:off x="7083361" y="6370187"/>
              <a:ext cx="242887" cy="242887"/>
            </a:xfrm>
            <a:prstGeom prst="rect">
              <a:avLst/>
            </a:prstGeom>
            <a:solidFill>
              <a:srgbClr val="5B74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03FD800-82F5-1DED-B68A-B3BECB72CE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329" y="4544752"/>
            <a:ext cx="10327342" cy="7801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Cliquez pour modifier le sous-titre du document : destinataire du document, auteur, date, révision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0080304-5D3A-1609-6588-2260289F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9276" y="1256614"/>
            <a:ext cx="1522801" cy="15228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32914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Document Sty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D18B07E0-E6E0-4495-D0FC-2ACFD53708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00" y="-1"/>
            <a:ext cx="1522800" cy="15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4" name="Espace réservé pour une image  5">
            <a:extLst>
              <a:ext uri="{FF2B5EF4-FFF2-40B4-BE49-F238E27FC236}">
                <a16:creationId xmlns:a16="http://schemas.microsoft.com/office/drawing/2014/main" id="{00A0FC6A-8402-0E4E-B596-D6AB6AD471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8409" y="-1"/>
            <a:ext cx="1522800" cy="15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5" name="Espace réservé pour une image  5">
            <a:extLst>
              <a:ext uri="{FF2B5EF4-FFF2-40B4-BE49-F238E27FC236}">
                <a16:creationId xmlns:a16="http://schemas.microsoft.com/office/drawing/2014/main" id="{5F18254F-76F1-C6D4-316D-89630AE481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52918" y="-1"/>
            <a:ext cx="1522800" cy="15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6" name="Espace réservé pour une image  5">
            <a:extLst>
              <a:ext uri="{FF2B5EF4-FFF2-40B4-BE49-F238E27FC236}">
                <a16:creationId xmlns:a16="http://schemas.microsoft.com/office/drawing/2014/main" id="{0ABDFEDE-F950-19BB-4393-D9F545B2F5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68801" y="-1"/>
            <a:ext cx="1522800" cy="15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7" name="Espace réservé pour une image  5">
            <a:extLst>
              <a:ext uri="{FF2B5EF4-FFF2-40B4-BE49-F238E27FC236}">
                <a16:creationId xmlns:a16="http://schemas.microsoft.com/office/drawing/2014/main" id="{5B9FEACB-DAE8-F6C9-C4CD-F8FA59A314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3310" y="-1"/>
            <a:ext cx="1522800" cy="15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pour une image  5">
            <a:extLst>
              <a:ext uri="{FF2B5EF4-FFF2-40B4-BE49-F238E27FC236}">
                <a16:creationId xmlns:a16="http://schemas.microsoft.com/office/drawing/2014/main" id="{50BCF7FA-83F8-C160-EC98-EF6D7CE683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17819" y="-1"/>
            <a:ext cx="1522800" cy="15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9" name="Espace réservé pour une image  5">
            <a:extLst>
              <a:ext uri="{FF2B5EF4-FFF2-40B4-BE49-F238E27FC236}">
                <a16:creationId xmlns:a16="http://schemas.microsoft.com/office/drawing/2014/main" id="{2E516187-C37B-E3FA-DAE6-F7DDB9D42B4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2328" y="-1"/>
            <a:ext cx="1522800" cy="15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0" name="Espace réservé pour une image  5">
            <a:extLst>
              <a:ext uri="{FF2B5EF4-FFF2-40B4-BE49-F238E27FC236}">
                <a16:creationId xmlns:a16="http://schemas.microsoft.com/office/drawing/2014/main" id="{8E8618CB-9163-9268-5866-6A41F1185D2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63591" y="-1"/>
            <a:ext cx="1534672" cy="152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1DFBF739-0486-57A6-7417-FC78EA1C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8195" y="1641889"/>
            <a:ext cx="1522799" cy="1522799"/>
          </a:xfrm>
          <a:prstGeom prst="rect">
            <a:avLst/>
          </a:prstGeom>
          <a:effectLst/>
        </p:spPr>
      </p:pic>
      <p:sp>
        <p:nvSpPr>
          <p:cNvPr id="32" name="Espace réservé du texte 15">
            <a:extLst>
              <a:ext uri="{FF2B5EF4-FFF2-40B4-BE49-F238E27FC236}">
                <a16:creationId xmlns:a16="http://schemas.microsoft.com/office/drawing/2014/main" id="{C2B220C5-063A-17EB-35E0-7CD3A0E40F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486" y="4976541"/>
            <a:ext cx="10495908" cy="7801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Cliquez pour modifier le sous-titre du document : destinataire du document, rédacteur, date, révision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103CBC-DB50-3980-7A6E-4706943EA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794" y="3653163"/>
            <a:ext cx="10515600" cy="1077863"/>
          </a:xfrm>
          <a:prstGeom prst="rect">
            <a:avLst/>
          </a:prstGeom>
        </p:spPr>
        <p:txBody>
          <a:bodyPr anchor="b"/>
          <a:lstStyle>
            <a:lvl1pPr algn="ctr">
              <a:defRPr sz="3600" b="0">
                <a:solidFill>
                  <a:srgbClr val="E200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ici pour modifier le titre du document (possibilité de mettre le logo de votre entité au-dessus du logo REEL)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F3604-1F51-8677-EA5B-8B8865FB879C}"/>
              </a:ext>
            </a:extLst>
          </p:cNvPr>
          <p:cNvSpPr/>
          <p:nvPr/>
        </p:nvSpPr>
        <p:spPr>
          <a:xfrm>
            <a:off x="-691" y="6646815"/>
            <a:ext cx="12192000" cy="228181"/>
          </a:xfrm>
          <a:prstGeom prst="rect">
            <a:avLst/>
          </a:prstGeom>
          <a:gradFill flip="none" rotWithShape="1">
            <a:gsLst>
              <a:gs pos="0">
                <a:srgbClr val="D5D5D5">
                  <a:shade val="30000"/>
                  <a:satMod val="115000"/>
                </a:srgbClr>
              </a:gs>
              <a:gs pos="50000">
                <a:srgbClr val="D5D5D5">
                  <a:shade val="67500"/>
                  <a:satMod val="115000"/>
                </a:srgbClr>
              </a:gs>
              <a:gs pos="100000">
                <a:srgbClr val="D5D5D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84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Document Styl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BC2475-54AA-619F-B0BC-6D3CA24E1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0032" y="2657042"/>
            <a:ext cx="6497286" cy="203078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3600" b="0" kern="1200" dirty="0">
                <a:solidFill>
                  <a:srgbClr val="E2001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 dirty="0"/>
              <a:t>Cliquez ici pour modifier le titre du document (possibilité de mettre le logo de votre entité au-dessus de REEL)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F99D309-0BE9-A60D-DDBD-EF3DC60F39C0}"/>
              </a:ext>
            </a:extLst>
          </p:cNvPr>
          <p:cNvCxnSpPr>
            <a:cxnSpLocks/>
          </p:cNvCxnSpPr>
          <p:nvPr/>
        </p:nvCxnSpPr>
        <p:spPr>
          <a:xfrm>
            <a:off x="6698124" y="4904978"/>
            <a:ext cx="352800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71104E38-94E4-D01F-DB58-0121620AD5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13481" y="5217173"/>
            <a:ext cx="6497286" cy="78014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Cliquez pour modifier le sous-titre du document : destinataire du document, rédacteur, date, révision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0B40E0CE-13BE-129E-4808-CDFB424AD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8726" y="860681"/>
            <a:ext cx="1146865" cy="1146865"/>
          </a:xfrm>
          <a:prstGeom prst="rect">
            <a:avLst/>
          </a:prstGeom>
          <a:effectLst/>
        </p:spPr>
      </p:pic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74B8F88-3127-9662-863D-FBA800FB7A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705350" cy="6858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Cliquez sur l'icône pour ajouter une image de votre répertoire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01C91-848E-BB23-502C-E45C1E2E3B76}"/>
              </a:ext>
            </a:extLst>
          </p:cNvPr>
          <p:cNvSpPr/>
          <p:nvPr/>
        </p:nvSpPr>
        <p:spPr>
          <a:xfrm>
            <a:off x="4705349" y="6646815"/>
            <a:ext cx="7485959" cy="211185"/>
          </a:xfrm>
          <a:prstGeom prst="rect">
            <a:avLst/>
          </a:prstGeom>
          <a:gradFill flip="none" rotWithShape="1">
            <a:gsLst>
              <a:gs pos="0">
                <a:srgbClr val="D5D5D5">
                  <a:shade val="30000"/>
                  <a:satMod val="115000"/>
                </a:srgbClr>
              </a:gs>
              <a:gs pos="50000">
                <a:srgbClr val="D5D5D5">
                  <a:shade val="67500"/>
                  <a:satMod val="115000"/>
                </a:srgbClr>
              </a:gs>
              <a:gs pos="100000">
                <a:srgbClr val="D5D5D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719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ction R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7" y="3346525"/>
            <a:ext cx="6858000" cy="164949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C442E0C-DA0A-E004-9E64-96C94156F5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5A228D-212B-CCDB-86C3-EA3A55742F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C7C47AB7-DAA3-9553-C75E-CB8B521194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3648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A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7" y="3346525"/>
            <a:ext cx="6858000" cy="164949"/>
          </a:xfrm>
          <a:prstGeom prst="rect">
            <a:avLst/>
          </a:prstGeom>
          <a:solidFill>
            <a:srgbClr val="1E3A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CAA4E3-05FA-080E-B57B-8A016B587B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E1C62C74-AADC-9521-94A2-8443418924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086188C1-0829-55CB-5EFE-09C2248651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</p:spTree>
    <p:extLst>
      <p:ext uri="{BB962C8B-B14F-4D97-AF65-F5344CB8AC3E}">
        <p14:creationId xmlns:p14="http://schemas.microsoft.com/office/powerpoint/2010/main" val="1504420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A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6" y="3346526"/>
            <a:ext cx="6858000" cy="164949"/>
          </a:xfrm>
          <a:prstGeom prst="rect">
            <a:avLst/>
          </a:prstGeom>
          <a:solidFill>
            <a:srgbClr val="D7D8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BAA0F8-1A40-3874-7915-4D2C2B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B872CED9-A17D-4F40-2ED4-EB19FABC40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0CCA980F-7984-609D-4BC1-E59170CC99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</p:spTree>
    <p:extLst>
      <p:ext uri="{BB962C8B-B14F-4D97-AF65-F5344CB8AC3E}">
        <p14:creationId xmlns:p14="http://schemas.microsoft.com/office/powerpoint/2010/main" val="1448724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DEF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7" y="3345521"/>
            <a:ext cx="6858000" cy="16494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6B9BDC-60D4-C6E6-8604-099F0EF2B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19C8DB7C-1FF8-F1B8-E574-7B999F72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A393A44D-36B4-153A-3022-AA22837DF78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</p:spTree>
    <p:extLst>
      <p:ext uri="{BB962C8B-B14F-4D97-AF65-F5344CB8AC3E}">
        <p14:creationId xmlns:p14="http://schemas.microsoft.com/office/powerpoint/2010/main" val="2342860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ENERGIES Offshore et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8" y="3346526"/>
            <a:ext cx="6858000" cy="164949"/>
          </a:xfrm>
          <a:prstGeom prst="rect">
            <a:avLst/>
          </a:prstGeom>
          <a:solidFill>
            <a:srgbClr val="17B1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997922-869F-B72F-DCBD-A6713147A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3287B608-01B3-1C87-3B73-F71876BDE5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2870DCD7-092B-5068-AC9B-7F5A800F13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</p:spTree>
    <p:extLst>
      <p:ext uri="{BB962C8B-B14F-4D97-AF65-F5344CB8AC3E}">
        <p14:creationId xmlns:p14="http://schemas.microsoft.com/office/powerpoint/2010/main" val="1085922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GRANDS OUVR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7" y="3345521"/>
            <a:ext cx="6858000" cy="164949"/>
          </a:xfrm>
          <a:prstGeom prst="rect">
            <a:avLst/>
          </a:prstGeom>
          <a:solidFill>
            <a:srgbClr val="F6A3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9F0D4C-7622-6D77-DF49-5A3786D3C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A0F7F58-D7DC-4408-E4D3-522AF37DA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CD39042-A65E-E5F2-0D3C-94380BB74AD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</p:spTree>
    <p:extLst>
      <p:ext uri="{BB962C8B-B14F-4D97-AF65-F5344CB8AC3E}">
        <p14:creationId xmlns:p14="http://schemas.microsoft.com/office/powerpoint/2010/main" val="289669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09006FD5-A5A0-F9AC-5FFD-8D88639D70D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81867" y="1013519"/>
            <a:ext cx="11828267" cy="5449601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fr-FR" dirty="0"/>
              <a:t> Cliquez sur l'icône pour ajouter une image grand format de votre répertoire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2111E0-3749-69AB-6729-CA5DAB2D8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86320953-2B9F-5D97-D5C5-E7AF66AA2389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3B16D2-C9DE-D98C-5973-CC07F5A17EC8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bk object 23">
              <a:extLst>
                <a:ext uri="{FF2B5EF4-FFF2-40B4-BE49-F238E27FC236}">
                  <a16:creationId xmlns:a16="http://schemas.microsoft.com/office/drawing/2014/main" id="{FE2EEA5E-7551-D259-5AFE-957B9C78C3DE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C92B59-3675-2BD7-661D-F97F37464C37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3FFE3E69-5EA1-58BA-C317-7E02574B6CC2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0719686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HY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8" y="3346526"/>
            <a:ext cx="6858000" cy="164949"/>
          </a:xfrm>
          <a:prstGeom prst="rect">
            <a:avLst/>
          </a:prstGeom>
          <a:solidFill>
            <a:srgbClr val="77C7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7780D1-CED2-7095-42FC-1F475602A7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27B67C7-F080-3438-9849-3AA750FB6F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CDEDDB4D-08CD-4665-FCE2-C261A9BDD87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</p:spTree>
    <p:extLst>
      <p:ext uri="{BB962C8B-B14F-4D97-AF65-F5344CB8AC3E}">
        <p14:creationId xmlns:p14="http://schemas.microsoft.com/office/powerpoint/2010/main" val="38349464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INDUSTRIE et ENVIRONN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6" y="3346526"/>
            <a:ext cx="6858000" cy="164949"/>
          </a:xfrm>
          <a:prstGeom prst="rect">
            <a:avLst/>
          </a:prstGeom>
          <a:solidFill>
            <a:srgbClr val="89C5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9251BBD-32C0-C46B-7EBB-C4B4974339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8F6010C-FB30-5578-1678-794449F1FC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6CBECE1F-60CA-CA67-EA45-988D0303490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</p:spTree>
    <p:extLst>
      <p:ext uri="{BB962C8B-B14F-4D97-AF65-F5344CB8AC3E}">
        <p14:creationId xmlns:p14="http://schemas.microsoft.com/office/powerpoint/2010/main" val="2777895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NUCLE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248D56A-77B1-FD43-080B-A1CA3C85F590}"/>
              </a:ext>
            </a:extLst>
          </p:cNvPr>
          <p:cNvSpPr/>
          <p:nvPr/>
        </p:nvSpPr>
        <p:spPr>
          <a:xfrm rot="5400000">
            <a:off x="-3346528" y="3346526"/>
            <a:ext cx="6858000" cy="164949"/>
          </a:xfrm>
          <a:prstGeom prst="rect">
            <a:avLst/>
          </a:prstGeom>
          <a:solidFill>
            <a:srgbClr val="5B74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D170D0-5CEA-7B21-EEE5-EF40783DD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6340" y="3270129"/>
            <a:ext cx="5330361" cy="3102095"/>
          </a:xfrm>
          <a:prstGeom prst="rect">
            <a:avLst/>
          </a:prstGeom>
        </p:spPr>
        <p:txBody>
          <a:bodyPr/>
          <a:lstStyle>
            <a:lvl1pPr>
              <a:defRPr sz="4000" b="1"/>
            </a:lvl1pPr>
          </a:lstStyle>
          <a:p>
            <a:pPr lvl="0"/>
            <a:r>
              <a:rPr lang="fr-FR" dirty="0"/>
              <a:t>Cliquez pour modifier le titre de la section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7F2A00A3-8614-8431-1810-A2E7CA2EFE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7908" y="1671376"/>
            <a:ext cx="1049972" cy="1049972"/>
          </a:xfrm>
          <a:prstGeom prst="rect">
            <a:avLst/>
          </a:prstGeom>
          <a:effectLst/>
        </p:spPr>
      </p:pic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3BC91276-F2C0-B440-2C2F-F2CF15573E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38093" y="0"/>
            <a:ext cx="5163588" cy="685800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fr-FR" dirty="0"/>
              <a:t> Cliquez sur l'icône pour ajouter une image de votre répertoire</a:t>
            </a:r>
          </a:p>
        </p:txBody>
      </p:sp>
    </p:spTree>
    <p:extLst>
      <p:ext uri="{BB962C8B-B14F-4D97-AF65-F5344CB8AC3E}">
        <p14:creationId xmlns:p14="http://schemas.microsoft.com/office/powerpoint/2010/main" val="193010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rni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6B2F2CC-0A4E-C645-DBF2-E01FD82E32DC}"/>
              </a:ext>
            </a:extLst>
          </p:cNvPr>
          <p:cNvSpPr/>
          <p:nvPr/>
        </p:nvSpPr>
        <p:spPr>
          <a:xfrm>
            <a:off x="0" y="0"/>
            <a:ext cx="6096000" cy="66468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hlinkClick r:id="rId2"/>
            <a:extLst>
              <a:ext uri="{FF2B5EF4-FFF2-40B4-BE49-F238E27FC236}">
                <a16:creationId xmlns:a16="http://schemas.microsoft.com/office/drawing/2014/main" id="{36C63268-3A13-60B8-F66A-B74FB8C4FC5A}"/>
              </a:ext>
            </a:extLst>
          </p:cNvPr>
          <p:cNvSpPr txBox="1">
            <a:spLocks/>
          </p:cNvSpPr>
          <p:nvPr/>
        </p:nvSpPr>
        <p:spPr>
          <a:xfrm>
            <a:off x="4480829" y="5276630"/>
            <a:ext cx="3230341" cy="60029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Work Sans" panose="000005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fr-FR" sz="1600" b="0" dirty="0">
                <a:solidFill>
                  <a:schemeClr val="bg2">
                    <a:lumMod val="25000"/>
                  </a:schemeClr>
                </a:solidFill>
                <a:latin typeface="Work Sans SemiBold" panose="00000700000000000000" pitchFamily="50" charset="0"/>
              </a:rPr>
              <a:t>www.</a:t>
            </a:r>
            <a:r>
              <a:rPr lang="fr-FR" sz="1600" b="0" dirty="0">
                <a:solidFill>
                  <a:srgbClr val="E2001A"/>
                </a:solidFill>
                <a:latin typeface="Work Sans SemiBold" panose="00000700000000000000" pitchFamily="50" charset="0"/>
              </a:rPr>
              <a:t>reelinternational</a:t>
            </a:r>
            <a:r>
              <a:rPr lang="fr-FR" sz="1600" b="0" dirty="0">
                <a:solidFill>
                  <a:schemeClr val="bg2">
                    <a:lumMod val="25000"/>
                  </a:schemeClr>
                </a:solidFill>
                <a:latin typeface="Work Sans SemiBold" panose="00000700000000000000" pitchFamily="50" charset="0"/>
              </a:rPr>
              <a:t>.com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E6AD676-D43D-5406-918B-46B01A7482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9900" y="721155"/>
            <a:ext cx="6096000" cy="903428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Cliquez pour insérer le texte de remerciements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2EC1E-AE2E-6B24-BED5-B9F7529C2A07}"/>
              </a:ext>
            </a:extLst>
          </p:cNvPr>
          <p:cNvSpPr/>
          <p:nvPr/>
        </p:nvSpPr>
        <p:spPr>
          <a:xfrm>
            <a:off x="-691" y="6646815"/>
            <a:ext cx="12192000" cy="228181"/>
          </a:xfrm>
          <a:prstGeom prst="rect">
            <a:avLst/>
          </a:prstGeom>
          <a:gradFill flip="none" rotWithShape="1">
            <a:gsLst>
              <a:gs pos="0">
                <a:srgbClr val="D5D5D5">
                  <a:shade val="30000"/>
                  <a:satMod val="115000"/>
                </a:srgbClr>
              </a:gs>
              <a:gs pos="50000">
                <a:srgbClr val="D5D5D5">
                  <a:shade val="67500"/>
                  <a:satMod val="115000"/>
                </a:srgbClr>
              </a:gs>
              <a:gs pos="100000">
                <a:srgbClr val="D5D5D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DFCBE-B65C-B05C-D0AE-4665F2B14684}"/>
              </a:ext>
            </a:extLst>
          </p:cNvPr>
          <p:cNvSpPr/>
          <p:nvPr/>
        </p:nvSpPr>
        <p:spPr>
          <a:xfrm>
            <a:off x="6096000" y="19676"/>
            <a:ext cx="1866181" cy="22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05A4BC59-427F-671D-2885-E4E3841CF9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6499" y="3138504"/>
            <a:ext cx="1522801" cy="15228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18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FA502510-59D6-5907-4F08-0E8D7C8F434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40280" y="1327355"/>
            <a:ext cx="10706164" cy="497021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6FCB326-F7CC-2135-6CB1-55E842D5FC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DCE1FD7-EFF6-E0D0-D26F-840121E83E19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C3071F-ED36-C40F-08EA-609FC45A351B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B4F5573A-F4AE-A74F-9B68-1A55E857CC26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9EF0BB-F06F-E33A-9C48-87D997CDA34C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A091E756-6B48-2781-E6B2-348066DFFFC6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4827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846B47A6-3C35-4C7D-E36B-8625F42A28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6769" y="6152808"/>
            <a:ext cx="10709674" cy="344488"/>
          </a:xfrm>
          <a:solidFill>
            <a:srgbClr val="D6D6D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CLIQUEZ POUR MODIFIER LA LÉGENDE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2D589AD-6F01-D655-AAAC-27A8FD819C2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936769" y="1327355"/>
            <a:ext cx="10709674" cy="4805652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4D4D4D"/>
                </a:solidFill>
              </a:defRPr>
            </a:lvl1pPr>
            <a:lvl2pPr marL="685800" indent="-228600" algn="l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 algn="l">
              <a:buSzPct val="80000"/>
              <a:defRPr sz="1400">
                <a:solidFill>
                  <a:srgbClr val="4D4D4D"/>
                </a:solidFill>
              </a:defRPr>
            </a:lvl3pPr>
            <a:lvl4pPr algn="l">
              <a:defRPr sz="1200">
                <a:solidFill>
                  <a:srgbClr val="4D4D4D"/>
                </a:solidFill>
              </a:defRPr>
            </a:lvl4pPr>
            <a:lvl5pPr algn="l"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92B78-AC27-2D9A-B4C7-A8693A6384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0CD0FC4-DF8C-BA48-A7EB-8D6AC3F0FA69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E6CE5C-DF38-AF76-CE2C-ABFE76D060BE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bk object 23">
              <a:extLst>
                <a:ext uri="{FF2B5EF4-FFF2-40B4-BE49-F238E27FC236}">
                  <a16:creationId xmlns:a16="http://schemas.microsoft.com/office/drawing/2014/main" id="{BAF70659-6298-E4B2-A15C-D32B50170D8F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861242-5548-34B9-DAF0-8EA6DF2D32CD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4141E7FF-6596-BA6D-FC70-843EDBCBFDD6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11506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entr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5E2FFDF3-2ABB-99A0-845F-FC3F04A6013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53992" y="1336925"/>
            <a:ext cx="5056896" cy="495278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D4D4D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>
              <a:buSzPct val="80000"/>
              <a:defRPr sz="1400">
                <a:solidFill>
                  <a:srgbClr val="4D4D4D"/>
                </a:solidFill>
              </a:defRPr>
            </a:lvl3pPr>
            <a:lvl4pPr>
              <a:defRPr sz="1200">
                <a:solidFill>
                  <a:srgbClr val="4D4D4D"/>
                </a:solidFill>
              </a:defRPr>
            </a:lvl4pPr>
            <a:lvl5pPr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7435DC66-E84A-77DF-524D-D65DBA745B5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613996" y="1336925"/>
            <a:ext cx="5056896" cy="495278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D4D4D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>
              <a:buSzPct val="80000"/>
              <a:defRPr sz="1400">
                <a:solidFill>
                  <a:srgbClr val="4D4D4D"/>
                </a:solidFill>
              </a:defRPr>
            </a:lvl3pPr>
            <a:lvl4pPr>
              <a:defRPr sz="1200">
                <a:solidFill>
                  <a:srgbClr val="4D4D4D"/>
                </a:solidFill>
              </a:defRPr>
            </a:lvl4pPr>
            <a:lvl5pPr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92F4BD-81DD-C779-4240-A00E332C31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0D747BC-40C3-0057-8748-5B4CE36C43D9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6E6CD7-6377-42D7-8E5F-7B530875D4AA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bk object 23">
              <a:extLst>
                <a:ext uri="{FF2B5EF4-FFF2-40B4-BE49-F238E27FC236}">
                  <a16:creationId xmlns:a16="http://schemas.microsoft.com/office/drawing/2014/main" id="{E872CE47-8C9C-BA51-41D8-2FFB09048DDA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5BB7EF-A44F-F163-59DB-4B865D549200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CA592F2A-37EA-9EC5-0791-C1179F78883D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6187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9CE6CF9D-1D95-E39D-035A-1F672B4533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3991" y="5757224"/>
            <a:ext cx="5056896" cy="532486"/>
          </a:xfrm>
          <a:solidFill>
            <a:srgbClr val="D6D6D6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CLIQUEZ POUR MODIFIER LA LÉGENDE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F7528371-3744-9612-E11B-416A60C64F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3994" y="5735490"/>
            <a:ext cx="5056896" cy="554220"/>
          </a:xfrm>
          <a:solidFill>
            <a:srgbClr val="D6D6D6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200" b="1">
                <a:solidFill>
                  <a:srgbClr val="4D4D4D"/>
                </a:solidFill>
              </a:defRPr>
            </a:lvl1pPr>
          </a:lstStyle>
          <a:p>
            <a:pPr lvl="0"/>
            <a:r>
              <a:rPr lang="fr-FR" dirty="0"/>
              <a:t>CLIQUEZ POUR MODIFIER LA LÉGENDE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B23D526B-78CD-DDD5-ABEC-5FF88CCF01B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53993" y="1361560"/>
            <a:ext cx="5056896" cy="409867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D4D4D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>
              <a:buSzPct val="80000"/>
              <a:defRPr sz="1400">
                <a:solidFill>
                  <a:srgbClr val="4D4D4D"/>
                </a:solidFill>
              </a:defRPr>
            </a:lvl3pPr>
            <a:lvl4pPr>
              <a:defRPr sz="1200">
                <a:solidFill>
                  <a:srgbClr val="4D4D4D"/>
                </a:solidFill>
              </a:defRPr>
            </a:lvl4pPr>
            <a:lvl5pPr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657FBF63-EB01-C851-7789-D581151A5DD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13995" y="1334783"/>
            <a:ext cx="5056896" cy="409867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D4D4D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>
              <a:buSzPct val="80000"/>
              <a:defRPr sz="1400">
                <a:solidFill>
                  <a:srgbClr val="4D4D4D"/>
                </a:solidFill>
              </a:defRPr>
            </a:lvl3pPr>
            <a:lvl4pPr>
              <a:defRPr sz="1200">
                <a:solidFill>
                  <a:srgbClr val="4D4D4D"/>
                </a:solidFill>
              </a:defRPr>
            </a:lvl4pPr>
            <a:lvl5pPr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10740E-9C45-CD60-32CA-A6C9C267AB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4BB918F-1E24-7202-37C8-A6B1132B7EFB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83CEBE-AE72-5F8B-DB67-4D8CF5D6D510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bk object 23">
              <a:extLst>
                <a:ext uri="{FF2B5EF4-FFF2-40B4-BE49-F238E27FC236}">
                  <a16:creationId xmlns:a16="http://schemas.microsoft.com/office/drawing/2014/main" id="{06167AAB-3637-C26B-E2B4-68E4A12B5E13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E88140-59C5-6C84-CCC2-C56D1B2A0973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57F53A94-44F1-74A7-D9B2-109262794122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64128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avec séparat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2E09F12-D8AB-187F-6CBC-CA1888B8351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948816" y="1288748"/>
            <a:ext cx="4697628" cy="572136"/>
          </a:xfr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  <a:lvl2pPr>
              <a:defRPr sz="1800" b="1">
                <a:solidFill>
                  <a:schemeClr val="accent1"/>
                </a:solidFill>
              </a:defRPr>
            </a:lvl2pPr>
            <a:lvl3pPr>
              <a:defRPr sz="1800" b="1">
                <a:solidFill>
                  <a:schemeClr val="accent1"/>
                </a:solidFill>
              </a:defRPr>
            </a:lvl3pPr>
            <a:lvl4pPr>
              <a:defRPr sz="18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fr-FR" dirty="0"/>
              <a:t> Cliquez pour noter une idée à accentuer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C3C534-B944-6E73-3F7E-3D1ECA16B8A9}"/>
              </a:ext>
            </a:extLst>
          </p:cNvPr>
          <p:cNvSpPr/>
          <p:nvPr/>
        </p:nvSpPr>
        <p:spPr>
          <a:xfrm rot="16200000">
            <a:off x="4377117" y="3678854"/>
            <a:ext cx="482593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9A38B309-F3BF-CD91-C59E-085E11B6B34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47313" y="1288745"/>
            <a:ext cx="5238280" cy="482593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D4D4D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>
              <a:buSzPct val="80000"/>
              <a:defRPr sz="1400">
                <a:solidFill>
                  <a:srgbClr val="4D4D4D"/>
                </a:solidFill>
              </a:defRPr>
            </a:lvl3pPr>
            <a:lvl4pPr>
              <a:defRPr sz="1200">
                <a:solidFill>
                  <a:srgbClr val="4D4D4D"/>
                </a:solidFill>
              </a:defRPr>
            </a:lvl4pPr>
            <a:lvl5pPr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76E59FCD-71EB-1466-619A-E4526D5B63B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48816" y="1909415"/>
            <a:ext cx="4697628" cy="420526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4D4D4D"/>
                </a:solidFill>
              </a:defRPr>
            </a:lvl1pPr>
            <a:lvl2pPr marL="6858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2pPr>
            <a:lvl3pPr>
              <a:buSzPct val="80000"/>
              <a:defRPr sz="1400">
                <a:solidFill>
                  <a:srgbClr val="4D4D4D"/>
                </a:solidFill>
              </a:defRPr>
            </a:lvl3pPr>
            <a:lvl4pPr>
              <a:defRPr sz="1200">
                <a:solidFill>
                  <a:srgbClr val="4D4D4D"/>
                </a:solidFill>
              </a:defRPr>
            </a:lvl4pPr>
            <a:lvl5pPr>
              <a:defRPr sz="1100">
                <a:solidFill>
                  <a:srgbClr val="4D4D4D"/>
                </a:solidFill>
              </a:defRPr>
            </a:lvl5pPr>
          </a:lstStyle>
          <a:p>
            <a:pPr lvl="0"/>
            <a:r>
              <a:rPr lang="fr-FR" dirty="0"/>
              <a:t>Cliquez ici pour modifier le texte ou sur l’icône pour un autre type de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F4BF1B7-59ED-4307-A1E0-0D1A8A20AD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947735A-585B-9475-E09D-6C64B3914E57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18FDA0-7F0E-1D21-DDB3-42EC195A6209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bk object 23">
              <a:extLst>
                <a:ext uri="{FF2B5EF4-FFF2-40B4-BE49-F238E27FC236}">
                  <a16:creationId xmlns:a16="http://schemas.microsoft.com/office/drawing/2014/main" id="{F45FB071-F758-D700-3876-C8B54F455485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396E2-A434-035D-28E5-CF6D301639C4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62608856-65BB-D014-1A4F-5E995EFAF4D7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30782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vierg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BAC76-1979-1933-B7AD-40513DF531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1213" y="171495"/>
            <a:ext cx="9825230" cy="548026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642AEEB-7A58-90C0-8830-D1D4F873230D}"/>
              </a:ext>
            </a:extLst>
          </p:cNvPr>
          <p:cNvGrpSpPr/>
          <p:nvPr userDrawn="1"/>
        </p:nvGrpSpPr>
        <p:grpSpPr>
          <a:xfrm>
            <a:off x="1907020" y="724991"/>
            <a:ext cx="9739423" cy="36000"/>
            <a:chOff x="1907020" y="724991"/>
            <a:chExt cx="9739423" cy="36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B70C8-A774-EB3A-873B-CE278E2A0613}"/>
                </a:ext>
              </a:extLst>
            </p:cNvPr>
            <p:cNvSpPr/>
            <p:nvPr/>
          </p:nvSpPr>
          <p:spPr>
            <a:xfrm>
              <a:off x="1907020" y="724991"/>
              <a:ext cx="9739423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bk object 23">
              <a:extLst>
                <a:ext uri="{FF2B5EF4-FFF2-40B4-BE49-F238E27FC236}">
                  <a16:creationId xmlns:a16="http://schemas.microsoft.com/office/drawing/2014/main" id="{4E595809-6405-DADA-628E-2A29DF8729A1}"/>
                </a:ext>
              </a:extLst>
            </p:cNvPr>
            <p:cNvSpPr/>
            <p:nvPr/>
          </p:nvSpPr>
          <p:spPr>
            <a:xfrm>
              <a:off x="7327272" y="724991"/>
              <a:ext cx="1669301" cy="36000"/>
            </a:xfrm>
            <a:custGeom>
              <a:avLst/>
              <a:gdLst/>
              <a:ahLst/>
              <a:cxnLst/>
              <a:rect l="l" t="t" r="r" b="b"/>
              <a:pathLst>
                <a:path w="15518130" h="662304">
                  <a:moveTo>
                    <a:pt x="15517852" y="0"/>
                  </a:moveTo>
                  <a:lnTo>
                    <a:pt x="0" y="0"/>
                  </a:lnTo>
                  <a:lnTo>
                    <a:pt x="0" y="662126"/>
                  </a:lnTo>
                  <a:lnTo>
                    <a:pt x="15046986" y="662126"/>
                  </a:lnTo>
                  <a:lnTo>
                    <a:pt x="155178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lang="fr-FR">
                <a:solidFill>
                  <a:srgbClr val="000000"/>
                </a:solidFill>
                <a:latin typeface="Raleway Medium" panose="020B06030301010600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7CFDFE-8889-CF3E-16F8-50ABE40420DA}"/>
                </a:ext>
              </a:extLst>
            </p:cNvPr>
            <p:cNvSpPr/>
            <p:nvPr/>
          </p:nvSpPr>
          <p:spPr>
            <a:xfrm>
              <a:off x="1907020" y="724991"/>
              <a:ext cx="5472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" name="MSIPCMContentMarking" descr="{&quot;HashCode&quot;:-494326334,&quot;Placement&quot;:&quot;Footer&quot;,&quot;Top&quot;:519.343,&quot;Left&quot;:436.166443,&quot;SlideWidth&quot;:960,&quot;SlideHeight&quot;:540}">
            <a:extLst>
              <a:ext uri="{FF2B5EF4-FFF2-40B4-BE49-F238E27FC236}">
                <a16:creationId xmlns:a16="http://schemas.microsoft.com/office/drawing/2014/main" id="{64034FBD-D050-8037-708B-DE02C9C6BACF}"/>
              </a:ext>
            </a:extLst>
          </p:cNvPr>
          <p:cNvSpPr txBox="1"/>
          <p:nvPr userDrawn="1"/>
        </p:nvSpPr>
        <p:spPr>
          <a:xfrm>
            <a:off x="8855964" y="6684539"/>
            <a:ext cx="333603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© </a:t>
            </a:r>
            <a:r>
              <a:rPr lang="fr-F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REEL International –</a:t>
            </a:r>
            <a:r>
              <a:rPr lang="fr-F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74754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28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23">
            <a:extLst>
              <a:ext uri="{FF2B5EF4-FFF2-40B4-BE49-F238E27FC236}">
                <a16:creationId xmlns:a16="http://schemas.microsoft.com/office/drawing/2014/main" id="{15DC57C5-AD3D-7E9F-1F04-7964B8061CEA}"/>
              </a:ext>
            </a:extLst>
          </p:cNvPr>
          <p:cNvSpPr/>
          <p:nvPr/>
        </p:nvSpPr>
        <p:spPr>
          <a:xfrm rot="10800000">
            <a:off x="8855963" y="6610359"/>
            <a:ext cx="3336035" cy="251969"/>
          </a:xfrm>
          <a:custGeom>
            <a:avLst/>
            <a:gdLst>
              <a:gd name="connsiteX0" fmla="*/ 16381867 w 16381867"/>
              <a:gd name="connsiteY0" fmla="*/ 0 h 669207"/>
              <a:gd name="connsiteX1" fmla="*/ 0 w 16381867"/>
              <a:gd name="connsiteY1" fmla="*/ 7081 h 669207"/>
              <a:gd name="connsiteX2" fmla="*/ 0 w 16381867"/>
              <a:gd name="connsiteY2" fmla="*/ 669207 h 669207"/>
              <a:gd name="connsiteX3" fmla="*/ 15046986 w 16381867"/>
              <a:gd name="connsiteY3" fmla="*/ 669207 h 669207"/>
              <a:gd name="connsiteX4" fmla="*/ 16381867 w 16381867"/>
              <a:gd name="connsiteY4" fmla="*/ 0 h 6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81867" h="669207">
                <a:moveTo>
                  <a:pt x="16381867" y="0"/>
                </a:moveTo>
                <a:lnTo>
                  <a:pt x="0" y="7081"/>
                </a:lnTo>
                <a:lnTo>
                  <a:pt x="0" y="669207"/>
                </a:lnTo>
                <a:lnTo>
                  <a:pt x="15046986" y="669207"/>
                </a:lnTo>
                <a:lnTo>
                  <a:pt x="163818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0" rIns="0" bIns="0" rtlCol="0"/>
          <a:lstStyle/>
          <a:p>
            <a:endParaRPr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D3BA52-1D99-99EE-00DF-BE0B70FE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213" y="165518"/>
            <a:ext cx="9811987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7E7736-D20C-28FC-E84C-EF6247867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 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E6BFABAE-F23F-8821-EB8A-6E5D20F13E6E}"/>
              </a:ext>
            </a:extLst>
          </p:cNvPr>
          <p:cNvSpPr txBox="1">
            <a:spLocks/>
          </p:cNvSpPr>
          <p:nvPr/>
        </p:nvSpPr>
        <p:spPr>
          <a:xfrm>
            <a:off x="0" y="6632622"/>
            <a:ext cx="936995" cy="234722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E43366A2-75E9-4477-BAFE-C7AA7F495DD5}" type="slidenum">
              <a:rPr lang="fr-FR" sz="9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‹N°›</a:t>
            </a:fld>
            <a:endParaRPr lang="fr-FR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560205-B419-73CB-BA97-D6E0515CC4AF}"/>
              </a:ext>
            </a:extLst>
          </p:cNvPr>
          <p:cNvSpPr txBox="1"/>
          <p:nvPr/>
        </p:nvSpPr>
        <p:spPr>
          <a:xfrm>
            <a:off x="1539113" y="6636327"/>
            <a:ext cx="5374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</a:t>
            </a:r>
            <a:r>
              <a:rPr lang="fr-F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SUITE DU TITLE XXXXXXXXXXXXXXXXXXXXXXXXXXXXXXXXXXX– JJ MM AAAA</a:t>
            </a:r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D7731F-4C38-56D2-90A0-7B625760676E}"/>
              </a:ext>
            </a:extLst>
          </p:cNvPr>
          <p:cNvSpPr/>
          <p:nvPr/>
        </p:nvSpPr>
        <p:spPr>
          <a:xfrm>
            <a:off x="0" y="0"/>
            <a:ext cx="603283" cy="603283"/>
          </a:xfrm>
          <a:prstGeom prst="rect">
            <a:avLst/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2E9782CF-F41D-65E4-FDBC-A603541C33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4950" y="165518"/>
            <a:ext cx="600075" cy="600075"/>
          </a:xfrm>
          <a:prstGeom prst="rect">
            <a:avLst/>
          </a:prstGeom>
        </p:spPr>
      </p:pic>
      <p:sp>
        <p:nvSpPr>
          <p:cNvPr id="13" name="bk object 23">
            <a:extLst>
              <a:ext uri="{FF2B5EF4-FFF2-40B4-BE49-F238E27FC236}">
                <a16:creationId xmlns:a16="http://schemas.microsoft.com/office/drawing/2014/main" id="{FD602108-EE51-8ADE-346F-4664502546AA}"/>
              </a:ext>
            </a:extLst>
          </p:cNvPr>
          <p:cNvSpPr/>
          <p:nvPr/>
        </p:nvSpPr>
        <p:spPr>
          <a:xfrm>
            <a:off x="1" y="6610292"/>
            <a:ext cx="9135679" cy="250209"/>
          </a:xfrm>
          <a:custGeom>
            <a:avLst/>
            <a:gdLst/>
            <a:ahLst/>
            <a:cxnLst/>
            <a:rect l="l" t="t" r="r" b="b"/>
            <a:pathLst>
              <a:path w="15518130" h="662304">
                <a:moveTo>
                  <a:pt x="15517852" y="0"/>
                </a:moveTo>
                <a:lnTo>
                  <a:pt x="0" y="0"/>
                </a:lnTo>
                <a:lnTo>
                  <a:pt x="0" y="662126"/>
                </a:lnTo>
                <a:lnTo>
                  <a:pt x="15046986" y="662126"/>
                </a:lnTo>
                <a:lnTo>
                  <a:pt x="1551785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 lang="fr-FR">
              <a:solidFill>
                <a:srgbClr val="000000"/>
              </a:solidFill>
              <a:latin typeface="Raleway Medium" panose="020B0603030101060003" pitchFamily="34" charset="0"/>
            </a:endParaRP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690726B0-1619-CE8C-63B0-DCA5968E9DEC}"/>
              </a:ext>
            </a:extLst>
          </p:cNvPr>
          <p:cNvSpPr txBox="1">
            <a:spLocks/>
          </p:cNvSpPr>
          <p:nvPr/>
        </p:nvSpPr>
        <p:spPr>
          <a:xfrm>
            <a:off x="0" y="6632622"/>
            <a:ext cx="936995" cy="234722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b="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E43366A2-75E9-4477-BAFE-C7AA7F495DD5}" type="slidenum">
              <a:rPr lang="fr-FR" sz="900" b="1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‹N°›</a:t>
            </a:fld>
            <a:endParaRPr lang="fr-FR" sz="10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529D51A-2387-CD1F-180E-4539194C1BC6}"/>
              </a:ext>
            </a:extLst>
          </p:cNvPr>
          <p:cNvSpPr txBox="1"/>
          <p:nvPr/>
        </p:nvSpPr>
        <p:spPr>
          <a:xfrm>
            <a:off x="1539113" y="6636327"/>
            <a:ext cx="5374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R3 –Cycle en V : Mise en pratique </a:t>
            </a:r>
            <a:r>
              <a:rPr lang="fr-F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30 01 2025</a:t>
            </a:r>
            <a:endParaRPr lang="fr-F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0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2001A"/>
        </a:buClr>
        <a:buFontTx/>
        <a:buBlip>
          <a:blip r:embed="rId24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504D"/>
        </a:buClr>
        <a:buFontTx/>
        <a:buBlip>
          <a:blip r:embed="rId25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6666"/>
        </a:buClr>
        <a:buFontTx/>
        <a:buBlip>
          <a:blip r:embed="rId26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2B2B2"/>
        </a:buClr>
        <a:buFontTx/>
        <a:buBlip>
          <a:blip r:embed="rId27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6D6D6"/>
        </a:buClr>
        <a:buFontTx/>
        <a:buBlip>
          <a:blip r:embed="rId28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E6BFABAE-F23F-8821-EB8A-6E5D20F13E6E}"/>
              </a:ext>
            </a:extLst>
          </p:cNvPr>
          <p:cNvSpPr txBox="1">
            <a:spLocks/>
          </p:cNvSpPr>
          <p:nvPr/>
        </p:nvSpPr>
        <p:spPr>
          <a:xfrm>
            <a:off x="0" y="6632622"/>
            <a:ext cx="936995" cy="234722"/>
          </a:xfrm>
          <a:prstGeom prst="rect">
            <a:avLst/>
          </a:prstGeom>
        </p:spPr>
        <p:txBody>
          <a:bodyPr anchor="ctr"/>
          <a:lstStyle>
            <a:defPPr>
              <a:defRPr lang="fr-FR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9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E43366A2-75E9-4477-BAFE-C7AA7F495DD5}" type="slidenum">
              <a:rPr lang="fr-FR" sz="9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‹N°›</a:t>
            </a:fld>
            <a:endParaRPr lang="fr-FR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0560205-B419-73CB-BA97-D6E0515CC4AF}"/>
              </a:ext>
            </a:extLst>
          </p:cNvPr>
          <p:cNvSpPr txBox="1"/>
          <p:nvPr/>
        </p:nvSpPr>
        <p:spPr>
          <a:xfrm>
            <a:off x="1539113" y="6636327"/>
            <a:ext cx="5374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</a:t>
            </a:r>
            <a:r>
              <a:rPr lang="fr-F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SUITE DU TITLE XXXXXXXXXXXXXXXXXXXXXXXXXXXXXXXXXXX– JJ MM AAAA</a:t>
            </a:r>
            <a:endParaRPr lang="fr-F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7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E2001A"/>
        </a:buClr>
        <a:buFontTx/>
        <a:buBlip>
          <a:blip r:embed="rId15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504D"/>
        </a:buClr>
        <a:buFontTx/>
        <a:buBlip>
          <a:blip r:embed="rId16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66666"/>
        </a:buClr>
        <a:buFontTx/>
        <a:buBlip>
          <a:blip r:embed="rId17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2B2B2"/>
        </a:buClr>
        <a:buFontTx/>
        <a:buBlip>
          <a:blip r:embed="rId18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6D6D6"/>
        </a:buClr>
        <a:buFontTx/>
        <a:buBlip>
          <a:blip r:embed="rId19"/>
        </a:buBlip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re 30">
            <a:extLst>
              <a:ext uri="{FF2B5EF4-FFF2-40B4-BE49-F238E27FC236}">
                <a16:creationId xmlns:a16="http://schemas.microsoft.com/office/drawing/2014/main" id="{9BD5C9EC-1DCE-6F73-379A-80ABBB59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CQPM Automaticien – 2024/2025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852057A0-A58F-56D1-6D79-75357629B5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R3 – Cycle en V : Mise en pratique</a:t>
            </a:r>
            <a:endParaRPr lang="fr-FR" dirty="0"/>
          </a:p>
        </p:txBody>
      </p:sp>
      <p:pic>
        <p:nvPicPr>
          <p:cNvPr id="5" name="Image 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AD1E3272-40C8-7D43-46A1-FEF6B47FE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86" y="1247775"/>
            <a:ext cx="3368627" cy="16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01EF-8708-991F-2C8B-38406DBA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Cycle en V – Révision (Conception / Codage / Simulation)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AA285-23EE-4529-66D2-A11F042412A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40280" y="1327355"/>
            <a:ext cx="6038036" cy="4970210"/>
          </a:xfrm>
        </p:spPr>
        <p:txBody>
          <a:bodyPr/>
          <a:lstStyle/>
          <a:p>
            <a:r>
              <a:rPr lang="fr-FR" dirty="0"/>
              <a:t>EXERCICE 8</a:t>
            </a:r>
          </a:p>
          <a:p>
            <a:r>
              <a:rPr lang="fr-FR" dirty="0"/>
              <a:t>Le client souhaite une fonctionnalité en plus : Une lecture et l’enregistrement du nom et la mesure du poids lors du retrait de l’assemblage à son index.</a:t>
            </a:r>
          </a:p>
          <a:p>
            <a:r>
              <a:rPr lang="fr-FR" dirty="0"/>
              <a:t>Prévoir le cas où la lecture du nom est impossible au bout de 5s, réorienter l’assemblage en index 1.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Décrire le grafcet permettant d’inclure cette nouvelle fonctionnalité.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Coder cette modification.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Réaliser le test en simulation.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9CE4E30-4CF5-D2EB-AA7C-4D433296FC5C}"/>
              </a:ext>
            </a:extLst>
          </p:cNvPr>
          <p:cNvSpPr txBox="1">
            <a:spLocks/>
          </p:cNvSpPr>
          <p:nvPr/>
        </p:nvSpPr>
        <p:spPr>
          <a:xfrm>
            <a:off x="7291137" y="1331236"/>
            <a:ext cx="4596063" cy="497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2001A"/>
              </a:buClr>
              <a:buFontTx/>
              <a:buNone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6666"/>
              </a:buClr>
              <a:buSzPct val="80000"/>
              <a:buFontTx/>
              <a:buBlip>
                <a:blip r:embed="rId2"/>
              </a:buBlip>
              <a:defRPr sz="14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2B2B2"/>
              </a:buClr>
              <a:buFontTx/>
              <a:buBlip>
                <a:blip r:embed="rId3"/>
              </a:buBlip>
              <a:defRPr sz="12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6D6D6"/>
              </a:buClr>
              <a:buFontTx/>
              <a:buBlip>
                <a:blip r:embed="rId4"/>
              </a:buBlip>
              <a:defRPr sz="11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Données fonctionnelles complémentaires : </a:t>
            </a:r>
          </a:p>
          <a:p>
            <a:pPr lvl="1"/>
            <a:r>
              <a:rPr lang="fr-FR" dirty="0"/>
              <a:t>Le site contient 50 assemblages identifiées par leurs noms et leurs poids</a:t>
            </a:r>
          </a:p>
          <a:p>
            <a:pPr lvl="1"/>
            <a:r>
              <a:rPr lang="fr-FR" dirty="0"/>
              <a:t>Hauteur d’assemblage 800 mm</a:t>
            </a:r>
          </a:p>
          <a:p>
            <a:pPr lvl="1"/>
            <a:r>
              <a:rPr lang="fr-FR" dirty="0"/>
              <a:t>Index 1 : (X=1000, Y=1000)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C25F6EF-26B2-4108-6E11-94F35D62942E}"/>
              </a:ext>
            </a:extLst>
          </p:cNvPr>
          <p:cNvSpPr txBox="1">
            <a:spLocks/>
          </p:cNvSpPr>
          <p:nvPr/>
        </p:nvSpPr>
        <p:spPr>
          <a:xfrm>
            <a:off x="208547" y="5526764"/>
            <a:ext cx="11750842" cy="92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2001A"/>
              </a:buClr>
              <a:buFontTx/>
              <a:buNone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6666"/>
              </a:buClr>
              <a:buSzPct val="80000"/>
              <a:buFontTx/>
              <a:buBlip>
                <a:blip r:embed="rId2"/>
              </a:buBlip>
              <a:defRPr sz="14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2B2B2"/>
              </a:buClr>
              <a:buFontTx/>
              <a:buBlip>
                <a:blip r:embed="rId3"/>
              </a:buBlip>
              <a:defRPr sz="12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6D6D6"/>
              </a:buClr>
              <a:buFontTx/>
              <a:buBlip>
                <a:blip r:embed="rId4"/>
              </a:buBlip>
              <a:defRPr sz="11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chemeClr val="accent1"/>
                </a:solidFill>
              </a:rPr>
              <a:t>Si manque de temps, l’exercice peut être réalisé pour ceux qui le souhaite en dehors de la formation.</a:t>
            </a:r>
          </a:p>
          <a:p>
            <a:pPr algn="ctr"/>
            <a:r>
              <a:rPr lang="fr-FR" b="1" dirty="0">
                <a:solidFill>
                  <a:schemeClr val="accent1"/>
                </a:solidFill>
              </a:rPr>
              <a:t>Un envoi par mail aux formateurs est possible pour correction.</a:t>
            </a:r>
          </a:p>
        </p:txBody>
      </p:sp>
    </p:spTree>
    <p:extLst>
      <p:ext uri="{BB962C8B-B14F-4D97-AF65-F5344CB8AC3E}">
        <p14:creationId xmlns:p14="http://schemas.microsoft.com/office/powerpoint/2010/main" val="95887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D9FAC6-C0D4-40C5-BB8A-46441443C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696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01EF-8708-991F-2C8B-38406DBA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de la machine</a:t>
            </a:r>
          </a:p>
        </p:txBody>
      </p:sp>
      <p:pic>
        <p:nvPicPr>
          <p:cNvPr id="1028" name="Picture 4" descr="CACES® R484 - Ponts roulants et portiques à Cluses">
            <a:extLst>
              <a:ext uri="{FF2B5EF4-FFF2-40B4-BE49-F238E27FC236}">
                <a16:creationId xmlns:a16="http://schemas.microsoft.com/office/drawing/2014/main" id="{07FC1BD8-FC7E-24FE-A3F9-60F724F4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23" y="1184309"/>
            <a:ext cx="6995954" cy="448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01EF-8708-991F-2C8B-38406DBA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Données d’entrées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5BC3E2-6196-F291-A030-E3C346EC96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66982" y="1150891"/>
            <a:ext cx="4960050" cy="4970210"/>
          </a:xfrm>
        </p:spPr>
        <p:txBody>
          <a:bodyPr/>
          <a:lstStyle/>
          <a:p>
            <a:r>
              <a:rPr lang="fr-FR" dirty="0"/>
              <a:t>Mouvement Translation X : </a:t>
            </a:r>
          </a:p>
          <a:p>
            <a:pPr lvl="1"/>
            <a:r>
              <a:rPr lang="fr-FR" dirty="0"/>
              <a:t>1 Moteur (frein intégré)  piloté par variateur via le bus de terrain</a:t>
            </a:r>
          </a:p>
          <a:p>
            <a:pPr lvl="2"/>
            <a:r>
              <a:rPr lang="fr-FR" dirty="0"/>
              <a:t>ordre de marche</a:t>
            </a:r>
          </a:p>
          <a:p>
            <a:pPr lvl="2"/>
            <a:r>
              <a:rPr lang="fr-FR" dirty="0"/>
              <a:t>consigne position (en mm)</a:t>
            </a:r>
          </a:p>
          <a:p>
            <a:pPr lvl="2"/>
            <a:r>
              <a:rPr lang="fr-FR" dirty="0"/>
              <a:t>retour position (en mm)</a:t>
            </a:r>
          </a:p>
          <a:p>
            <a:endParaRPr lang="fr-FR" dirty="0"/>
          </a:p>
          <a:p>
            <a:r>
              <a:rPr lang="fr-FR" dirty="0"/>
              <a:t>Mouvement Direction Y : </a:t>
            </a:r>
          </a:p>
          <a:p>
            <a:pPr lvl="1"/>
            <a:r>
              <a:rPr lang="fr-FR" dirty="0"/>
              <a:t>1 Moteur (frein intégré)  piloté par variateur via le bus de terrain</a:t>
            </a:r>
          </a:p>
          <a:p>
            <a:pPr lvl="2"/>
            <a:r>
              <a:rPr lang="fr-FR" dirty="0"/>
              <a:t>ordre de marche	</a:t>
            </a:r>
          </a:p>
          <a:p>
            <a:pPr lvl="2"/>
            <a:r>
              <a:rPr lang="fr-FR" dirty="0"/>
              <a:t>consigne position (en mm)</a:t>
            </a:r>
          </a:p>
          <a:p>
            <a:pPr lvl="2"/>
            <a:r>
              <a:rPr lang="fr-FR" dirty="0"/>
              <a:t>retour position (en mm)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138F8C60-9FF9-051F-D018-A15C40EE014A}"/>
              </a:ext>
            </a:extLst>
          </p:cNvPr>
          <p:cNvSpPr txBox="1">
            <a:spLocks/>
          </p:cNvSpPr>
          <p:nvPr/>
        </p:nvSpPr>
        <p:spPr>
          <a:xfrm>
            <a:off x="6405782" y="1150891"/>
            <a:ext cx="4960050" cy="4295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2001A"/>
              </a:buClr>
              <a:buFontTx/>
              <a:buNone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6666"/>
              </a:buClr>
              <a:buSzPct val="80000"/>
              <a:buFontTx/>
              <a:buBlip>
                <a:blip r:embed="rId2"/>
              </a:buBlip>
              <a:defRPr sz="14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2B2B2"/>
              </a:buClr>
              <a:buFontTx/>
              <a:buBlip>
                <a:blip r:embed="rId3"/>
              </a:buBlip>
              <a:defRPr sz="12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6D6D6"/>
              </a:buClr>
              <a:buFontTx/>
              <a:buBlip>
                <a:blip r:embed="rId4"/>
              </a:buBlip>
              <a:defRPr sz="11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Mouvement Levage Z  : </a:t>
            </a:r>
          </a:p>
          <a:p>
            <a:pPr lvl="1"/>
            <a:r>
              <a:rPr lang="fr-FR" dirty="0"/>
              <a:t>1 Moteur (frein intégré) piloté par variateur via le bus de terrain</a:t>
            </a:r>
          </a:p>
          <a:p>
            <a:pPr lvl="2"/>
            <a:r>
              <a:rPr lang="fr-FR" dirty="0"/>
              <a:t>ordre de marche</a:t>
            </a:r>
          </a:p>
          <a:p>
            <a:pPr lvl="2"/>
            <a:r>
              <a:rPr lang="fr-FR" dirty="0"/>
              <a:t>consigne position (en mm)</a:t>
            </a:r>
          </a:p>
          <a:p>
            <a:pPr lvl="1"/>
            <a:r>
              <a:rPr lang="fr-FR" dirty="0"/>
              <a:t>1 codeur altimétrie (bus de terrain)</a:t>
            </a:r>
          </a:p>
          <a:p>
            <a:pPr lvl="1"/>
            <a:r>
              <a:rPr lang="fr-FR" dirty="0"/>
              <a:t>1 pince de préhension pneumatique avec capteurs</a:t>
            </a:r>
          </a:p>
          <a:p>
            <a:pPr lvl="1"/>
            <a:r>
              <a:rPr lang="fr-FR" dirty="0"/>
              <a:t>1 moniteur de charge constitué d’ une sortie courant  4-20mA DC (max. 0..25mA) image du poids pesé relié à l'automate pour le fonctionnement du pont.</a:t>
            </a:r>
          </a:p>
          <a:p>
            <a:r>
              <a:rPr lang="fr-FR" dirty="0"/>
              <a:t>Divers : </a:t>
            </a:r>
          </a:p>
          <a:p>
            <a:pPr lvl="1"/>
            <a:r>
              <a:rPr lang="fr-FR" dirty="0"/>
              <a:t>Gyrophare</a:t>
            </a:r>
          </a:p>
          <a:p>
            <a:pPr lvl="1"/>
            <a:r>
              <a:rPr lang="fr-FR" dirty="0"/>
              <a:t>Avertisseur sonore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97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01EF-8708-991F-2C8B-38406DBA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Données d’entrées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07FDC26-16DF-8A29-799E-782DDE3B1D1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9648" y="1199018"/>
            <a:ext cx="6038036" cy="4970210"/>
          </a:xfrm>
        </p:spPr>
        <p:txBody>
          <a:bodyPr/>
          <a:lstStyle/>
          <a:p>
            <a:r>
              <a:rPr lang="fr-FR" dirty="0"/>
              <a:t>Cycle automatique de déplacement : </a:t>
            </a:r>
          </a:p>
          <a:p>
            <a:pPr lvl="1"/>
            <a:r>
              <a:rPr lang="fr-FR" dirty="0"/>
              <a:t>La machine possède un cycle automatique qui permet de déplacer un assemblage de l’index 5 à l’index 10. La machine est équipée d’une pince de préhension et de ces capteurs permettant la prise et dépose de l’assemblage.</a:t>
            </a:r>
          </a:p>
          <a:p>
            <a:pPr lvl="1"/>
            <a:r>
              <a:rPr lang="fr-FR" dirty="0"/>
              <a:t>La simultanéité des mouvements verticaux et horizontaux n’est pas possible.</a:t>
            </a:r>
          </a:p>
          <a:p>
            <a:pPr lvl="1"/>
            <a:r>
              <a:rPr lang="fr-FR" dirty="0"/>
              <a:t>Dès lors que le cycle est exécuté, le gyrophare doit être allumé. </a:t>
            </a:r>
          </a:p>
          <a:p>
            <a:pPr lvl="1"/>
            <a:r>
              <a:rPr lang="fr-FR" dirty="0"/>
              <a:t>L’avertisseur sonore doit signaler chaque début de cycle pendant 5s avant tout déplacement. </a:t>
            </a:r>
          </a:p>
          <a:p>
            <a:pPr lvl="1"/>
            <a:r>
              <a:rPr lang="fr-FR" dirty="0"/>
              <a:t>Chaque début de cycle nécessite </a:t>
            </a:r>
          </a:p>
          <a:p>
            <a:pPr lvl="2"/>
            <a:r>
              <a:rPr lang="fr-FR" dirty="0"/>
              <a:t>l’intervention humaine par appui sur le BP Start. </a:t>
            </a:r>
          </a:p>
          <a:p>
            <a:pPr lvl="2"/>
            <a:r>
              <a:rPr lang="fr-FR" dirty="0"/>
              <a:t>Vérification de la position de la pince en haut, à vide et ouverte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188EFB7-9155-E486-E79C-567840746742}"/>
              </a:ext>
            </a:extLst>
          </p:cNvPr>
          <p:cNvSpPr txBox="1">
            <a:spLocks/>
          </p:cNvSpPr>
          <p:nvPr/>
        </p:nvSpPr>
        <p:spPr>
          <a:xfrm>
            <a:off x="6667311" y="1199018"/>
            <a:ext cx="5200839" cy="497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2001A"/>
              </a:buClr>
              <a:buFontTx/>
              <a:buNone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6666"/>
              </a:buClr>
              <a:buSzPct val="80000"/>
              <a:buFontTx/>
              <a:buBlip>
                <a:blip r:embed="rId2"/>
              </a:buBlip>
              <a:defRPr sz="14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2B2B2"/>
              </a:buClr>
              <a:buFontTx/>
              <a:buBlip>
                <a:blip r:embed="rId3"/>
              </a:buBlip>
              <a:defRPr sz="12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6D6D6"/>
              </a:buClr>
              <a:buFontTx/>
              <a:buBlip>
                <a:blip r:embed="rId4"/>
              </a:buBlip>
              <a:defRPr sz="11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Données fonctionnelles : </a:t>
            </a:r>
          </a:p>
          <a:p>
            <a:pPr lvl="1"/>
            <a:r>
              <a:rPr lang="fr-FR" dirty="0"/>
              <a:t>Course levage Z :  10 m</a:t>
            </a:r>
          </a:p>
          <a:p>
            <a:pPr lvl="1"/>
            <a:r>
              <a:rPr lang="fr-FR" dirty="0"/>
              <a:t>Course translation X :  30 m</a:t>
            </a:r>
          </a:p>
          <a:p>
            <a:pPr lvl="1"/>
            <a:r>
              <a:rPr lang="fr-FR" dirty="0"/>
              <a:t>Course direction Y :  15 m</a:t>
            </a:r>
          </a:p>
          <a:p>
            <a:pPr lvl="1"/>
            <a:r>
              <a:rPr lang="fr-FR" dirty="0"/>
              <a:t>Poids à vide : &lt; 0,2T</a:t>
            </a:r>
          </a:p>
          <a:p>
            <a:pPr lvl="1"/>
            <a:r>
              <a:rPr lang="fr-FR" dirty="0"/>
              <a:t>Index 1 ( X=1000; Y=1000)</a:t>
            </a:r>
          </a:p>
          <a:p>
            <a:pPr lvl="1"/>
            <a:r>
              <a:rPr lang="fr-FR" dirty="0"/>
              <a:t>Index 5 ( X=5000; Y=10000)</a:t>
            </a:r>
          </a:p>
          <a:p>
            <a:pPr lvl="1"/>
            <a:r>
              <a:rPr lang="fr-FR" dirty="0"/>
              <a:t>Index 10 ( X=2500; Y=7500)</a:t>
            </a:r>
          </a:p>
          <a:p>
            <a:pPr lvl="1"/>
            <a:r>
              <a:rPr lang="fr-FR" dirty="0"/>
              <a:t>Position prise/dépose assemblage : 200  mm</a:t>
            </a:r>
          </a:p>
          <a:p>
            <a:pPr lvl="1"/>
            <a:r>
              <a:rPr lang="fr-FR" dirty="0"/>
              <a:t>La position haute correspond au génie civil.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B5811-63C9-4F02-CF3C-3DEEBE0C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Données d’entrées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D1624-D3CB-F6AA-375E-985692FF2D5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42918" y="1231102"/>
            <a:ext cx="10706164" cy="4970210"/>
          </a:xfrm>
        </p:spPr>
        <p:txBody>
          <a:bodyPr/>
          <a:lstStyle/>
          <a:p>
            <a:pPr lvl="1" algn="just">
              <a:spcAft>
                <a:spcPts val="500"/>
              </a:spcAft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Caractéristiques de la chaîne cinématique ouverte du levage</a:t>
            </a:r>
          </a:p>
          <a:p>
            <a:pPr lvl="2" algn="just">
              <a:spcAft>
                <a:spcPts val="500"/>
              </a:spcAft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Diamètre du tambour : 1000 mm</a:t>
            </a:r>
          </a:p>
          <a:p>
            <a:pPr lvl="2" algn="just">
              <a:spcAft>
                <a:spcPts val="500"/>
              </a:spcAft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Rapport de réduction du réducteur : 96</a:t>
            </a:r>
          </a:p>
          <a:p>
            <a:pPr lvl="2" algn="just">
              <a:spcAft>
                <a:spcPts val="500"/>
              </a:spcAft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Vitesse nominale de la pince : 1,5 m/min</a:t>
            </a:r>
          </a:p>
          <a:p>
            <a:pPr lvl="2" algn="just">
              <a:spcAft>
                <a:spcPts val="500"/>
              </a:spcAft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Accélération / Décélération : 0,0083 m/s²</a:t>
            </a:r>
          </a:p>
          <a:p>
            <a:pPr lvl="1" algn="just">
              <a:spcAft>
                <a:spcPts val="500"/>
              </a:spcAft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Caractéristiques du codeur</a:t>
            </a:r>
          </a:p>
          <a:p>
            <a:pPr lvl="2" algn="just">
              <a:spcAft>
                <a:spcPts val="500"/>
              </a:spcAft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Résolution du codeur : 8192 points par tour</a:t>
            </a:r>
          </a:p>
          <a:p>
            <a:pPr lvl="2" algn="just">
              <a:spcAft>
                <a:spcPts val="500"/>
              </a:spcAft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Nombre de </a:t>
            </a:r>
            <a:r>
              <a:rPr lang="fr-FR">
                <a:ea typeface="Times New Roman" panose="02020603050405020304" pitchFamily="18" charset="0"/>
                <a:cs typeface="Times New Roman" panose="02020603050405020304" pitchFamily="18" charset="0"/>
              </a:rPr>
              <a:t>tour max du </a:t>
            </a: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codeur : 4096 tours</a:t>
            </a:r>
          </a:p>
          <a:p>
            <a:pPr lvl="1" algn="just">
              <a:lnSpc>
                <a:spcPct val="90000"/>
              </a:lnSpc>
              <a:spcAft>
                <a:spcPts val="500"/>
              </a:spcAft>
            </a:pPr>
            <a:r>
              <a:rPr lang="fr-FR" sz="16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 machine peut soulever une charge maximal de 1,5T.</a:t>
            </a:r>
          </a:p>
          <a:p>
            <a:pPr lvl="1" algn="just">
              <a:lnSpc>
                <a:spcPct val="90000"/>
              </a:lnSpc>
              <a:spcAft>
                <a:spcPts val="500"/>
              </a:spcAft>
            </a:pPr>
            <a:r>
              <a:rPr lang="fr-FR" sz="1600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Caractéristiques du moniteur de charge</a:t>
            </a:r>
          </a:p>
          <a:p>
            <a:pPr lvl="2" algn="just">
              <a:lnSpc>
                <a:spcPct val="90000"/>
              </a:lnSpc>
              <a:spcAft>
                <a:spcPts val="500"/>
              </a:spcAft>
            </a:pPr>
            <a:r>
              <a:rPr lang="fr-FR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Plage de mesure : -100 – 2000 kg</a:t>
            </a:r>
          </a:p>
          <a:p>
            <a:pPr lvl="2" algn="just">
              <a:lnSpc>
                <a:spcPct val="90000"/>
              </a:lnSpc>
              <a:spcAft>
                <a:spcPts val="500"/>
              </a:spcAft>
            </a:pPr>
            <a:r>
              <a:rPr lang="fr-FR" dirty="0">
                <a:solidFill>
                  <a:srgbClr val="4D4D4D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Sortie analogique 4 – 20 mA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E9D4B8-7B5F-196B-6D99-B37FBA33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864" y="1830656"/>
            <a:ext cx="4391218" cy="316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9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01EF-8708-991F-2C8B-38406DBA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Cycle en V - Phase Conception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138F8C60-9FF9-051F-D018-A15C40EE014A}"/>
              </a:ext>
            </a:extLst>
          </p:cNvPr>
          <p:cNvSpPr txBox="1">
            <a:spLocks/>
          </p:cNvSpPr>
          <p:nvPr/>
        </p:nvSpPr>
        <p:spPr>
          <a:xfrm>
            <a:off x="856733" y="1207037"/>
            <a:ext cx="10478534" cy="3661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2001A"/>
              </a:buClr>
              <a:buFontTx/>
              <a:buNone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6666"/>
              </a:buClr>
              <a:buSzPct val="80000"/>
              <a:buFontTx/>
              <a:buBlip>
                <a:blip r:embed="rId2"/>
              </a:buBlip>
              <a:defRPr sz="14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2B2B2"/>
              </a:buClr>
              <a:buFontTx/>
              <a:buBlip>
                <a:blip r:embed="rId3"/>
              </a:buBlip>
              <a:defRPr sz="12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6D6D6"/>
              </a:buClr>
              <a:buFontTx/>
              <a:buBlip>
                <a:blip r:embed="rId4"/>
              </a:buBlip>
              <a:defRPr sz="11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spcBef>
                <a:spcPts val="1000"/>
              </a:spcBef>
              <a:spcAft>
                <a:spcPts val="500"/>
              </a:spcAft>
              <a:buClr>
                <a:srgbClr val="E2001A"/>
              </a:buClr>
              <a:buNone/>
            </a:pPr>
            <a:r>
              <a:rPr lang="fr-FR" sz="1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Durant chaque exercice de la phase Conception, vous devez compléter la conception détaillée depuis le </a:t>
            </a:r>
            <a:r>
              <a:rPr lang="fr-FR" sz="1800" b="1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template</a:t>
            </a:r>
            <a:r>
              <a:rPr lang="fr-FR" sz="1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 fourni.</a:t>
            </a:r>
          </a:p>
          <a:p>
            <a:pPr marL="0" lvl="1" indent="0" algn="just">
              <a:spcBef>
                <a:spcPts val="1000"/>
              </a:spcBef>
              <a:spcAft>
                <a:spcPts val="500"/>
              </a:spcAft>
              <a:buClr>
                <a:srgbClr val="E2001A"/>
              </a:buClr>
              <a:buNone/>
            </a:pPr>
            <a:r>
              <a:rPr lang="fr-FR" sz="1800" dirty="0">
                <a:cs typeface="Times New Roman" panose="02020603050405020304" pitchFamily="18" charset="0"/>
              </a:rPr>
              <a:t>EXERCICE 1 :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Réaliser le synoptique général en faisant apparaitre l’automate et ses équipements associées.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Réaliser la liste des I/O.</a:t>
            </a:r>
          </a:p>
          <a:p>
            <a:pPr algn="just">
              <a:spcAft>
                <a:spcPts val="500"/>
              </a:spcAft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EXERCICE 2 :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Décrire le bloc de mise à l’échelle de l’entrée de pesage.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onner la valeur de poids pour 15mA. </a:t>
            </a:r>
          </a:p>
          <a:p>
            <a:pPr lvl="1" algn="just">
              <a:spcAft>
                <a:spcPts val="500"/>
              </a:spcAft>
            </a:pPr>
            <a:endParaRPr lang="fr-FR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Aft>
                <a:spcPts val="500"/>
              </a:spcAft>
              <a:buNone/>
            </a:pPr>
            <a:endParaRPr lang="fr-F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Aft>
                <a:spcPts val="500"/>
              </a:spcAft>
            </a:pPr>
            <a:endParaRPr lang="fr-F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98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01EF-8708-991F-2C8B-38406DBA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Cycle en V – Phase Conception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138F8C60-9FF9-051F-D018-A15C40EE014A}"/>
              </a:ext>
            </a:extLst>
          </p:cNvPr>
          <p:cNvSpPr txBox="1">
            <a:spLocks/>
          </p:cNvSpPr>
          <p:nvPr/>
        </p:nvSpPr>
        <p:spPr>
          <a:xfrm>
            <a:off x="903340" y="910260"/>
            <a:ext cx="10478534" cy="3661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2001A"/>
              </a:buClr>
              <a:buFontTx/>
              <a:buNone/>
              <a:defRPr sz="18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66666"/>
              </a:buClr>
              <a:buSzPct val="80000"/>
              <a:buFontTx/>
              <a:buBlip>
                <a:blip r:embed="rId2"/>
              </a:buBlip>
              <a:defRPr sz="14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2B2B2"/>
              </a:buClr>
              <a:buFontTx/>
              <a:buBlip>
                <a:blip r:embed="rId3"/>
              </a:buBlip>
              <a:defRPr sz="12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6D6D6"/>
              </a:buClr>
              <a:buFontTx/>
              <a:buBlip>
                <a:blip r:embed="rId4"/>
              </a:buBlip>
              <a:defRPr sz="1100" kern="1200">
                <a:solidFill>
                  <a:srgbClr val="4D4D4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spcBef>
                <a:spcPts val="1000"/>
              </a:spcBef>
              <a:spcAft>
                <a:spcPts val="500"/>
              </a:spcAft>
              <a:buClr>
                <a:srgbClr val="E2001A"/>
              </a:buClr>
              <a:buNone/>
            </a:pPr>
            <a:r>
              <a:rPr lang="fr-FR" sz="1800" dirty="0">
                <a:cs typeface="Times New Roman" panose="02020603050405020304" pitchFamily="18" charset="0"/>
              </a:rPr>
              <a:t>EXERCICE 3 :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Quelle est la vitesse du moteur en tour/min ?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Calculer la distance linéaire parcourue de la pince pour 1 tour du tambour.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Calculer la résolution codeur en mm/pt.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codeur renvoie 650 000 pts. Quelle est la valeur altimétrique en mm ?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Calculer le temps d’accélération en seconde.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Quelle est la distance de freinage ?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Décrire le bloc de mise à l’échelle du codeur.</a:t>
            </a: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endParaRPr lang="fr-FR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500"/>
              </a:spcAft>
              <a:buFont typeface="+mj-lt"/>
              <a:buAutoNum type="arabicPeriod"/>
            </a:pPr>
            <a:endParaRPr lang="fr-F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/>
              <a:t>EXERCICE 4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Décrire </a:t>
            </a:r>
            <a:r>
              <a:rPr lang="fr-FR" dirty="0"/>
              <a:t>le grafcet permettant de déplacer un assemblage de l’index 5 à l’index 10.</a:t>
            </a:r>
          </a:p>
          <a:p>
            <a:pPr lvl="1" algn="just">
              <a:spcAft>
                <a:spcPts val="500"/>
              </a:spcAft>
            </a:pPr>
            <a:endParaRPr lang="fr-FR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spcAft>
                <a:spcPts val="500"/>
              </a:spcAft>
              <a:buNone/>
            </a:pPr>
            <a:endParaRPr lang="fr-F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Aft>
                <a:spcPts val="500"/>
              </a:spcAft>
            </a:pPr>
            <a:endParaRPr lang="fr-F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Vague 4">
            <a:extLst>
              <a:ext uri="{FF2B5EF4-FFF2-40B4-BE49-F238E27FC236}">
                <a16:creationId xmlns:a16="http://schemas.microsoft.com/office/drawing/2014/main" id="{2AC63595-F268-104F-A51D-514CCF876514}"/>
              </a:ext>
            </a:extLst>
          </p:cNvPr>
          <p:cNvSpPr/>
          <p:nvPr/>
        </p:nvSpPr>
        <p:spPr>
          <a:xfrm>
            <a:off x="8919411" y="1519990"/>
            <a:ext cx="2977741" cy="1909010"/>
          </a:xfrm>
          <a:prstGeom prst="wav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u="sng" dirty="0">
                <a:solidFill>
                  <a:schemeClr val="tx1"/>
                </a:solidFill>
              </a:rPr>
              <a:t>Bonus: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Calculer la fréquence de rotation du codeur pour une vitesse de 1,5m/min.</a:t>
            </a:r>
          </a:p>
        </p:txBody>
      </p:sp>
    </p:spTree>
    <p:extLst>
      <p:ext uri="{BB962C8B-B14F-4D97-AF65-F5344CB8AC3E}">
        <p14:creationId xmlns:p14="http://schemas.microsoft.com/office/powerpoint/2010/main" val="245279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01EF-8708-991F-2C8B-38406DBA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Cycle en V – Phase Codage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AA285-23EE-4529-66D2-A11F042412A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40280" y="1327355"/>
            <a:ext cx="6038036" cy="4970210"/>
          </a:xfrm>
        </p:spPr>
        <p:txBody>
          <a:bodyPr/>
          <a:lstStyle/>
          <a:p>
            <a:r>
              <a:rPr lang="fr-FR" dirty="0"/>
              <a:t>EXERCICE 5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Coder le bloc de mise à l’échelle de l’entrée de pesage.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Coder le bloc de mise à l’échelle du codeur.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/>
              <a:t>Coder le grafcet permettant de déplacer un assemblage de l’index 5 à l’index 10.</a:t>
            </a:r>
          </a:p>
        </p:txBody>
      </p:sp>
    </p:spTree>
    <p:extLst>
      <p:ext uri="{BB962C8B-B14F-4D97-AF65-F5344CB8AC3E}">
        <p14:creationId xmlns:p14="http://schemas.microsoft.com/office/powerpoint/2010/main" val="248861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F601EF-8708-991F-2C8B-38406DBA5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Cycle en V – Phase 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AA285-23EE-4529-66D2-A11F042412A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40280" y="1327355"/>
            <a:ext cx="6038036" cy="4970210"/>
          </a:xfrm>
        </p:spPr>
        <p:txBody>
          <a:bodyPr/>
          <a:lstStyle/>
          <a:p>
            <a:pPr marL="0" lvl="1" indent="0" algn="just">
              <a:spcBef>
                <a:spcPts val="1000"/>
              </a:spcBef>
              <a:spcAft>
                <a:spcPts val="500"/>
              </a:spcAft>
              <a:buClr>
                <a:srgbClr val="E2001A"/>
              </a:buClr>
              <a:buNone/>
            </a:pPr>
            <a:r>
              <a:rPr lang="fr-FR" sz="1800" dirty="0">
                <a:cs typeface="Times New Roman" panose="02020603050405020304" pitchFamily="18" charset="0"/>
              </a:rPr>
              <a:t>EXERCICE 6: Test Unitaire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Décrire le test du bloc de mise à l’échelle du pesage (suivant </a:t>
            </a:r>
            <a:r>
              <a:rPr lang="fr-FR" dirty="0" err="1"/>
              <a:t>template</a:t>
            </a:r>
            <a:r>
              <a:rPr lang="fr-FR" dirty="0"/>
              <a:t> fourni).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Réaliser le test en simulation.</a:t>
            </a:r>
          </a:p>
          <a:p>
            <a:endParaRPr lang="fr-FR" dirty="0"/>
          </a:p>
          <a:p>
            <a:pPr marL="0" lvl="1" indent="0" algn="just">
              <a:spcBef>
                <a:spcPts val="1000"/>
              </a:spcBef>
              <a:spcAft>
                <a:spcPts val="500"/>
              </a:spcAft>
              <a:buClr>
                <a:srgbClr val="E2001A"/>
              </a:buClr>
              <a:buNone/>
            </a:pPr>
            <a:r>
              <a:rPr lang="fr-FR" sz="1800" dirty="0">
                <a:cs typeface="Times New Roman" panose="02020603050405020304" pitchFamily="18" charset="0"/>
              </a:rPr>
              <a:t>EXERCICE 7: Test d’intégration</a:t>
            </a:r>
          </a:p>
          <a:p>
            <a:pPr marL="342900" lvl="1" indent="-342900" algn="just">
              <a:spcBef>
                <a:spcPts val="1000"/>
              </a:spcBef>
              <a:spcAft>
                <a:spcPts val="500"/>
              </a:spcAft>
              <a:buClr>
                <a:srgbClr val="E2001A"/>
              </a:buClr>
              <a:buFont typeface="+mj-lt"/>
              <a:buAutoNum type="arabicPeriod"/>
            </a:pPr>
            <a:r>
              <a:rPr lang="fr-FR" sz="1800" dirty="0">
                <a:cs typeface="Times New Roman" panose="02020603050405020304" pitchFamily="18" charset="0"/>
              </a:rPr>
              <a:t>Réaliser le test du cycle automatique en simulation.</a:t>
            </a:r>
          </a:p>
          <a:p>
            <a:pPr marL="0" lvl="1" indent="0" algn="just">
              <a:spcBef>
                <a:spcPts val="1000"/>
              </a:spcBef>
              <a:spcAft>
                <a:spcPts val="500"/>
              </a:spcAft>
              <a:buClr>
                <a:srgbClr val="E2001A"/>
              </a:buClr>
              <a:buNone/>
            </a:pPr>
            <a:endParaRPr lang="fr-FR" sz="1800" dirty="0"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Vague 4">
            <a:extLst>
              <a:ext uri="{FF2B5EF4-FFF2-40B4-BE49-F238E27FC236}">
                <a16:creationId xmlns:a16="http://schemas.microsoft.com/office/drawing/2014/main" id="{763E7CB3-394D-291B-DC6D-D46E924C84B9}"/>
              </a:ext>
            </a:extLst>
          </p:cNvPr>
          <p:cNvSpPr/>
          <p:nvPr/>
        </p:nvSpPr>
        <p:spPr>
          <a:xfrm>
            <a:off x="8217831" y="1245639"/>
            <a:ext cx="3033889" cy="1909010"/>
          </a:xfrm>
          <a:prstGeom prst="wav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u="sng" dirty="0">
                <a:solidFill>
                  <a:schemeClr val="tx1"/>
                </a:solidFill>
              </a:rPr>
              <a:t>Bonus: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Décrire et réaliser le test du bloc de mise à l’échelle du codeur</a:t>
            </a:r>
          </a:p>
        </p:txBody>
      </p:sp>
    </p:spTree>
    <p:extLst>
      <p:ext uri="{BB962C8B-B14F-4D97-AF65-F5344CB8AC3E}">
        <p14:creationId xmlns:p14="http://schemas.microsoft.com/office/powerpoint/2010/main" val="26526388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PPT_REEL2023">
  <a:themeElements>
    <a:clrScheme name="NOUVELLE CHARTE">
      <a:dk1>
        <a:sysClr val="windowText" lastClr="000000"/>
      </a:dk1>
      <a:lt1>
        <a:sysClr val="window" lastClr="FFFFFF"/>
      </a:lt1>
      <a:dk2>
        <a:srgbClr val="666666"/>
      </a:dk2>
      <a:lt2>
        <a:srgbClr val="D6D6D6"/>
      </a:lt2>
      <a:accent1>
        <a:srgbClr val="E2001A"/>
      </a:accent1>
      <a:accent2>
        <a:srgbClr val="D6D6D6"/>
      </a:accent2>
      <a:accent3>
        <a:srgbClr val="B2B2B2"/>
      </a:accent3>
      <a:accent4>
        <a:srgbClr val="666666"/>
      </a:accent4>
      <a:accent5>
        <a:srgbClr val="C0504D"/>
      </a:accent5>
      <a:accent6>
        <a:srgbClr val="990000"/>
      </a:accent6>
      <a:hlink>
        <a:srgbClr val="3F3F3F"/>
      </a:hlink>
      <a:folHlink>
        <a:srgbClr val="C0504D"/>
      </a:folHlink>
    </a:clrScheme>
    <a:fontScheme name="Template RE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PPT_REEL_2023 sans photos" id="{9AEF74AC-1A8D-4157-9060-96DFDA6BF1AD}" vid="{3F3FC7D6-F194-4FBB-81C3-8C5CBBBC248C}"/>
    </a:ext>
  </a:extLst>
</a:theme>
</file>

<file path=ppt/theme/theme2.xml><?xml version="1.0" encoding="utf-8"?>
<a:theme xmlns:a="http://schemas.openxmlformats.org/drawingml/2006/main" name="Titres document et sections et dernière page">
  <a:themeElements>
    <a:clrScheme name="NOUVELLE CHARTE">
      <a:dk1>
        <a:sysClr val="windowText" lastClr="000000"/>
      </a:dk1>
      <a:lt1>
        <a:sysClr val="window" lastClr="FFFFFF"/>
      </a:lt1>
      <a:dk2>
        <a:srgbClr val="666666"/>
      </a:dk2>
      <a:lt2>
        <a:srgbClr val="D6D6D6"/>
      </a:lt2>
      <a:accent1>
        <a:srgbClr val="E2001A"/>
      </a:accent1>
      <a:accent2>
        <a:srgbClr val="D6D6D6"/>
      </a:accent2>
      <a:accent3>
        <a:srgbClr val="B2B2B2"/>
      </a:accent3>
      <a:accent4>
        <a:srgbClr val="666666"/>
      </a:accent4>
      <a:accent5>
        <a:srgbClr val="C0504D"/>
      </a:accent5>
      <a:accent6>
        <a:srgbClr val="990000"/>
      </a:accent6>
      <a:hlink>
        <a:srgbClr val="3F3F3F"/>
      </a:hlink>
      <a:folHlink>
        <a:srgbClr val="C0504D"/>
      </a:folHlink>
    </a:clrScheme>
    <a:fontScheme name="Template RE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PPT_REEL_2023 sans photos" id="{9AEF74AC-1A8D-4157-9060-96DFDA6BF1AD}" vid="{162F208A-6703-4F48-BEF8-C85DD1FF5782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ModelePPT_REEL_2023 sans photos</Template>
  <TotalTime>0</TotalTime>
  <Words>890</Words>
  <Application>Microsoft Office PowerPoint</Application>
  <PresentationFormat>Grand écran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Raleway Medium</vt:lpstr>
      <vt:lpstr>Times New Roman</vt:lpstr>
      <vt:lpstr>Wingdings</vt:lpstr>
      <vt:lpstr>Work Sans</vt:lpstr>
      <vt:lpstr>Work Sans SemiBold</vt:lpstr>
      <vt:lpstr>ThemePPT_REEL2023</vt:lpstr>
      <vt:lpstr>Titres document et sections et dernière page</vt:lpstr>
      <vt:lpstr>CQPM Automaticien – 2024/2025</vt:lpstr>
      <vt:lpstr>Présentation de la machine</vt:lpstr>
      <vt:lpstr>Données d’entrées</vt:lpstr>
      <vt:lpstr>Données d’entrées</vt:lpstr>
      <vt:lpstr>Données d’entrées</vt:lpstr>
      <vt:lpstr>Cycle en V - Phase Conception</vt:lpstr>
      <vt:lpstr>Cycle en V – Phase Conception</vt:lpstr>
      <vt:lpstr>Cycle en V – Phase Codage</vt:lpstr>
      <vt:lpstr>Cycle en V – Phase Simulation</vt:lpstr>
      <vt:lpstr>Cycle en V – Révision (Conception / Codage / Simulation)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Musso de Staël Céline</dc:creator>
  <cp:lastModifiedBy>Bluem Juliette</cp:lastModifiedBy>
  <cp:revision>28</cp:revision>
  <dcterms:created xsi:type="dcterms:W3CDTF">2023-10-13T11:42:25Z</dcterms:created>
  <dcterms:modified xsi:type="dcterms:W3CDTF">2025-02-04T09:55:38Z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8e453e-e907-4481-aab9-2cce6ee383d1_Enabled">
    <vt:lpwstr>true</vt:lpwstr>
  </property>
  <property fmtid="{D5CDD505-2E9C-101B-9397-08002B2CF9AE}" pid="3" name="MSIP_Label_b98e453e-e907-4481-aab9-2cce6ee383d1_SetDate">
    <vt:lpwstr>2023-10-13T21:32:44Z</vt:lpwstr>
  </property>
  <property fmtid="{D5CDD505-2E9C-101B-9397-08002B2CF9AE}" pid="4" name="MSIP_Label_b98e453e-e907-4481-aab9-2cce6ee383d1_Method">
    <vt:lpwstr>Privileged</vt:lpwstr>
  </property>
  <property fmtid="{D5CDD505-2E9C-101B-9397-08002B2CF9AE}" pid="5" name="MSIP_Label_b98e453e-e907-4481-aab9-2cce6ee383d1_Name">
    <vt:lpwstr>Public</vt:lpwstr>
  </property>
  <property fmtid="{D5CDD505-2E9C-101B-9397-08002B2CF9AE}" pid="6" name="MSIP_Label_b98e453e-e907-4481-aab9-2cce6ee383d1_SiteId">
    <vt:lpwstr>264362fe-2ee3-4dfe-8bf9-eef6118ad1a4</vt:lpwstr>
  </property>
  <property fmtid="{D5CDD505-2E9C-101B-9397-08002B2CF9AE}" pid="7" name="MSIP_Label_b98e453e-e907-4481-aab9-2cce6ee383d1_ActionId">
    <vt:lpwstr>62850d50-d0aa-4910-aeba-6acc1e7267f1</vt:lpwstr>
  </property>
  <property fmtid="{D5CDD505-2E9C-101B-9397-08002B2CF9AE}" pid="8" name="MSIP_Label_b98e453e-e907-4481-aab9-2cce6ee383d1_ContentBits">
    <vt:lpwstr>0</vt:lpwstr>
  </property>
</Properties>
</file>