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57" r:id="rId4"/>
    <p:sldId id="263" r:id="rId5"/>
    <p:sldId id="275" r:id="rId6"/>
    <p:sldId id="280" r:id="rId7"/>
    <p:sldId id="292" r:id="rId8"/>
    <p:sldId id="279" r:id="rId9"/>
    <p:sldId id="291" r:id="rId10"/>
    <p:sldId id="301" r:id="rId11"/>
    <p:sldId id="281" r:id="rId12"/>
    <p:sldId id="294" r:id="rId13"/>
    <p:sldId id="293" r:id="rId14"/>
    <p:sldId id="283" r:id="rId15"/>
    <p:sldId id="295" r:id="rId16"/>
    <p:sldId id="284" r:id="rId17"/>
    <p:sldId id="296" r:id="rId18"/>
    <p:sldId id="302" r:id="rId19"/>
    <p:sldId id="297" r:id="rId20"/>
    <p:sldId id="298" r:id="rId21"/>
    <p:sldId id="299" r:id="rId22"/>
    <p:sldId id="303" r:id="rId23"/>
    <p:sldId id="289" r:id="rId24"/>
    <p:sldId id="304" r:id="rId25"/>
    <p:sldId id="305" r:id="rId26"/>
    <p:sldId id="306" r:id="rId27"/>
    <p:sldId id="290" r:id="rId28"/>
    <p:sldId id="286" r:id="rId29"/>
    <p:sldId id="300" r:id="rId30"/>
    <p:sldId id="287" r:id="rId31"/>
    <p:sldId id="274" r:id="rId32"/>
  </p:sldIdLst>
  <p:sldSz cx="18288000" cy="10287000"/>
  <p:notesSz cx="6858000" cy="9144000"/>
  <p:embeddedFontLst>
    <p:embeddedFont>
      <p:font typeface="Arimo" panose="020B0604020202020204" charset="0"/>
      <p:regular r:id="rId34"/>
    </p:embeddedFont>
    <p:embeddedFont>
      <p:font typeface="Arimo Bold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CE4335"/>
    <a:srgbClr val="FFFFFF"/>
    <a:srgbClr val="1A1F4C"/>
    <a:srgbClr val="191F4C"/>
    <a:srgbClr val="202652"/>
    <a:srgbClr val="356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EACF9-8CB2-4DE6-AFBE-24ABECE66EE0}" v="100" dt="2025-08-06T09:53:36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9781" autoAdjust="0"/>
  </p:normalViewPr>
  <p:slideViewPr>
    <p:cSldViewPr>
      <p:cViewPr varScale="1">
        <p:scale>
          <a:sx n="51" d="100"/>
          <a:sy n="51" d="100"/>
        </p:scale>
        <p:origin x="1331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tte Bluem" userId="cae84bf1-2a00-448d-bbe4-4e0b84328375" providerId="ADAL" clId="{0DBEACF9-8CB2-4DE6-AFBE-24ABECE66EE0}"/>
    <pc:docChg chg="undo custSel addSld delSld modSld sldOrd">
      <pc:chgData name="Juliette Bluem" userId="cae84bf1-2a00-448d-bbe4-4e0b84328375" providerId="ADAL" clId="{0DBEACF9-8CB2-4DE6-AFBE-24ABECE66EE0}" dt="2025-08-22T06:12:40.548" v="3913" actId="20577"/>
      <pc:docMkLst>
        <pc:docMk/>
      </pc:docMkLst>
      <pc:sldChg chg="addSp delSp modSp mod modNotesTx">
        <pc:chgData name="Juliette Bluem" userId="cae84bf1-2a00-448d-bbe4-4e0b84328375" providerId="ADAL" clId="{0DBEACF9-8CB2-4DE6-AFBE-24ABECE66EE0}" dt="2025-08-06T06:07:52.540" v="613" actId="6549"/>
        <pc:sldMkLst>
          <pc:docMk/>
          <pc:sldMk cId="3848596062" sldId="279"/>
        </pc:sldMkLst>
        <pc:spChg chg="add mod">
          <ac:chgData name="Juliette Bluem" userId="cae84bf1-2a00-448d-bbe4-4e0b84328375" providerId="ADAL" clId="{0DBEACF9-8CB2-4DE6-AFBE-24ABECE66EE0}" dt="2025-08-06T05:56:44.764" v="38" actId="403"/>
          <ac:spMkLst>
            <pc:docMk/>
            <pc:sldMk cId="3848596062" sldId="279"/>
            <ac:spMk id="8" creationId="{4B24B5B7-8A73-57E4-8994-457505D741E9}"/>
          </ac:spMkLst>
        </pc:spChg>
        <pc:spChg chg="add mod">
          <ac:chgData name="Juliette Bluem" userId="cae84bf1-2a00-448d-bbe4-4e0b84328375" providerId="ADAL" clId="{0DBEACF9-8CB2-4DE6-AFBE-24ABECE66EE0}" dt="2025-08-06T05:57:10.433" v="55" actId="20577"/>
          <ac:spMkLst>
            <pc:docMk/>
            <pc:sldMk cId="3848596062" sldId="279"/>
            <ac:spMk id="11" creationId="{EEF1D068-1DDC-5A91-589F-6ED2C8B0F0C1}"/>
          </ac:spMkLst>
        </pc:spChg>
        <pc:spChg chg="add mod">
          <ac:chgData name="Juliette Bluem" userId="cae84bf1-2a00-448d-bbe4-4e0b84328375" providerId="ADAL" clId="{0DBEACF9-8CB2-4DE6-AFBE-24ABECE66EE0}" dt="2025-08-06T05:57:50.442" v="68" actId="20577"/>
          <ac:spMkLst>
            <pc:docMk/>
            <pc:sldMk cId="3848596062" sldId="279"/>
            <ac:spMk id="13" creationId="{40D10CA4-3E26-FC94-1683-81C418933C02}"/>
          </ac:spMkLst>
        </pc:spChg>
        <pc:spChg chg="add mod">
          <ac:chgData name="Juliette Bluem" userId="cae84bf1-2a00-448d-bbe4-4e0b84328375" providerId="ADAL" clId="{0DBEACF9-8CB2-4DE6-AFBE-24ABECE66EE0}" dt="2025-08-06T06:00:15.112" v="115" actId="20577"/>
          <ac:spMkLst>
            <pc:docMk/>
            <pc:sldMk cId="3848596062" sldId="279"/>
            <ac:spMk id="24" creationId="{41BFD839-8B02-098C-A5C9-F64E352E8050}"/>
          </ac:spMkLst>
        </pc:spChg>
        <pc:picChg chg="add mod">
          <ac:chgData name="Juliette Bluem" userId="cae84bf1-2a00-448d-bbe4-4e0b84328375" providerId="ADAL" clId="{0DBEACF9-8CB2-4DE6-AFBE-24ABECE66EE0}" dt="2025-08-06T05:56:19.141" v="2" actId="14100"/>
          <ac:picMkLst>
            <pc:docMk/>
            <pc:sldMk cId="3848596062" sldId="279"/>
            <ac:picMk id="7" creationId="{761B8638-7FED-1B6F-3A21-A50C23B50F0F}"/>
          </ac:picMkLst>
        </pc:picChg>
        <pc:picChg chg="add mod">
          <ac:chgData name="Juliette Bluem" userId="cae84bf1-2a00-448d-bbe4-4e0b84328375" providerId="ADAL" clId="{0DBEACF9-8CB2-4DE6-AFBE-24ABECE66EE0}" dt="2025-08-06T05:57:00.401" v="40" actId="1076"/>
          <ac:picMkLst>
            <pc:docMk/>
            <pc:sldMk cId="3848596062" sldId="279"/>
            <ac:picMk id="10" creationId="{1E74D463-E2FA-14FA-0118-1DA5E8DF38FE}"/>
          </ac:picMkLst>
        </pc:picChg>
        <pc:picChg chg="add mod">
          <ac:chgData name="Juliette Bluem" userId="cae84bf1-2a00-448d-bbe4-4e0b84328375" providerId="ADAL" clId="{0DBEACF9-8CB2-4DE6-AFBE-24ABECE66EE0}" dt="2025-08-06T05:57:41.316" v="57" actId="1076"/>
          <ac:picMkLst>
            <pc:docMk/>
            <pc:sldMk cId="3848596062" sldId="279"/>
            <ac:picMk id="12" creationId="{C8FF35CC-4FDA-6D01-A6ED-E9F6FE401336}"/>
          </ac:picMkLst>
        </pc:picChg>
        <pc:cxnChg chg="add mod">
          <ac:chgData name="Juliette Bluem" userId="cae84bf1-2a00-448d-bbe4-4e0b84328375" providerId="ADAL" clId="{0DBEACF9-8CB2-4DE6-AFBE-24ABECE66EE0}" dt="2025-08-06T05:59:47.950" v="79" actId="208"/>
          <ac:cxnSpMkLst>
            <pc:docMk/>
            <pc:sldMk cId="3848596062" sldId="279"/>
            <ac:cxnSpMk id="17" creationId="{4E0C208A-896C-9B44-EF8C-EF55504E5F47}"/>
          </ac:cxnSpMkLst>
        </pc:cxnChg>
        <pc:cxnChg chg="add mod">
          <ac:chgData name="Juliette Bluem" userId="cae84bf1-2a00-448d-bbe4-4e0b84328375" providerId="ADAL" clId="{0DBEACF9-8CB2-4DE6-AFBE-24ABECE66EE0}" dt="2025-08-06T05:59:47.950" v="79" actId="208"/>
          <ac:cxnSpMkLst>
            <pc:docMk/>
            <pc:sldMk cId="3848596062" sldId="279"/>
            <ac:cxnSpMk id="19" creationId="{BC0C6A98-0F01-70E2-D533-03FDCC0FA0A6}"/>
          </ac:cxnSpMkLst>
        </pc:cxnChg>
        <pc:cxnChg chg="add mod">
          <ac:chgData name="Juliette Bluem" userId="cae84bf1-2a00-448d-bbe4-4e0b84328375" providerId="ADAL" clId="{0DBEACF9-8CB2-4DE6-AFBE-24ABECE66EE0}" dt="2025-08-06T05:59:47.950" v="79" actId="208"/>
          <ac:cxnSpMkLst>
            <pc:docMk/>
            <pc:sldMk cId="3848596062" sldId="279"/>
            <ac:cxnSpMk id="21" creationId="{F634FF12-585A-8D4F-D08B-B5C7D32794C8}"/>
          </ac:cxnSpMkLst>
        </pc:cxnChg>
        <pc:cxnChg chg="add mod">
          <ac:chgData name="Juliette Bluem" userId="cae84bf1-2a00-448d-bbe4-4e0b84328375" providerId="ADAL" clId="{0DBEACF9-8CB2-4DE6-AFBE-24ABECE66EE0}" dt="2025-08-06T05:59:47.950" v="79" actId="208"/>
          <ac:cxnSpMkLst>
            <pc:docMk/>
            <pc:sldMk cId="3848596062" sldId="279"/>
            <ac:cxnSpMk id="23" creationId="{4300F5AD-BAB0-A567-CC1D-C1285D328F0F}"/>
          </ac:cxnSpMkLst>
        </pc:cxnChg>
      </pc:sldChg>
      <pc:sldChg chg="addSp delSp modSp mod">
        <pc:chgData name="Juliette Bluem" userId="cae84bf1-2a00-448d-bbe4-4e0b84328375" providerId="ADAL" clId="{0DBEACF9-8CB2-4DE6-AFBE-24ABECE66EE0}" dt="2025-08-06T06:23:32.868" v="1131" actId="1076"/>
        <pc:sldMkLst>
          <pc:docMk/>
          <pc:sldMk cId="4126248044" sldId="281"/>
        </pc:sldMkLst>
        <pc:spChg chg="add mod">
          <ac:chgData name="Juliette Bluem" userId="cae84bf1-2a00-448d-bbe4-4e0b84328375" providerId="ADAL" clId="{0DBEACF9-8CB2-4DE6-AFBE-24ABECE66EE0}" dt="2025-08-06T06:21:31.981" v="1079" actId="20577"/>
          <ac:spMkLst>
            <pc:docMk/>
            <pc:sldMk cId="4126248044" sldId="281"/>
            <ac:spMk id="13" creationId="{BD3959D8-2789-0E3C-6AFD-94703F873221}"/>
          </ac:spMkLst>
        </pc:spChg>
        <pc:spChg chg="add mod">
          <ac:chgData name="Juliette Bluem" userId="cae84bf1-2a00-448d-bbe4-4e0b84328375" providerId="ADAL" clId="{0DBEACF9-8CB2-4DE6-AFBE-24ABECE66EE0}" dt="2025-08-06T06:19:48.423" v="1020" actId="1076"/>
          <ac:spMkLst>
            <pc:docMk/>
            <pc:sldMk cId="4126248044" sldId="281"/>
            <ac:spMk id="14" creationId="{2C4F7DCF-478E-5218-2813-44EBE06E678B}"/>
          </ac:spMkLst>
        </pc:spChg>
        <pc:spChg chg="add mod">
          <ac:chgData name="Juliette Bluem" userId="cae84bf1-2a00-448d-bbe4-4e0b84328375" providerId="ADAL" clId="{0DBEACF9-8CB2-4DE6-AFBE-24ABECE66EE0}" dt="2025-08-06T06:21:17.298" v="1076" actId="1076"/>
          <ac:spMkLst>
            <pc:docMk/>
            <pc:sldMk cId="4126248044" sldId="281"/>
            <ac:spMk id="17" creationId="{92ACE7E8-2D0E-E1AE-661E-87182ED95D4E}"/>
          </ac:spMkLst>
        </pc:spChg>
        <pc:spChg chg="add mod">
          <ac:chgData name="Juliette Bluem" userId="cae84bf1-2a00-448d-bbe4-4e0b84328375" providerId="ADAL" clId="{0DBEACF9-8CB2-4DE6-AFBE-24ABECE66EE0}" dt="2025-08-06T06:23:32.868" v="1131" actId="1076"/>
          <ac:spMkLst>
            <pc:docMk/>
            <pc:sldMk cId="4126248044" sldId="281"/>
            <ac:spMk id="18" creationId="{16A571FC-2A36-7CAE-962A-70D6D06B4ACA}"/>
          </ac:spMkLst>
        </pc:spChg>
        <pc:picChg chg="add mod">
          <ac:chgData name="Juliette Bluem" userId="cae84bf1-2a00-448d-bbe4-4e0b84328375" providerId="ADAL" clId="{0DBEACF9-8CB2-4DE6-AFBE-24ABECE66EE0}" dt="2025-08-06T06:18:48.031" v="950" actId="1076"/>
          <ac:picMkLst>
            <pc:docMk/>
            <pc:sldMk cId="4126248044" sldId="281"/>
            <ac:picMk id="7" creationId="{E9EAB604-5926-6ED8-6FC0-DF445CF8D529}"/>
          </ac:picMkLst>
        </pc:picChg>
        <pc:picChg chg="add mod">
          <ac:chgData name="Juliette Bluem" userId="cae84bf1-2a00-448d-bbe4-4e0b84328375" providerId="ADAL" clId="{0DBEACF9-8CB2-4DE6-AFBE-24ABECE66EE0}" dt="2025-08-06T06:18:46.224" v="949" actId="1076"/>
          <ac:picMkLst>
            <pc:docMk/>
            <pc:sldMk cId="4126248044" sldId="281"/>
            <ac:picMk id="12" creationId="{4FAD0662-2097-CC4F-3824-B0D8FB198D22}"/>
          </ac:picMkLst>
        </pc:picChg>
        <pc:picChg chg="add mod">
          <ac:chgData name="Juliette Bluem" userId="cae84bf1-2a00-448d-bbe4-4e0b84328375" providerId="ADAL" clId="{0DBEACF9-8CB2-4DE6-AFBE-24ABECE66EE0}" dt="2025-08-06T06:20:35.473" v="1024" actId="1076"/>
          <ac:picMkLst>
            <pc:docMk/>
            <pc:sldMk cId="4126248044" sldId="281"/>
            <ac:picMk id="16" creationId="{873BBBA4-4530-EDEA-8E26-B2A252C4458C}"/>
          </ac:picMkLst>
        </pc:picChg>
        <pc:cxnChg chg="add mod">
          <ac:chgData name="Juliette Bluem" userId="cae84bf1-2a00-448d-bbe4-4e0b84328375" providerId="ADAL" clId="{0DBEACF9-8CB2-4DE6-AFBE-24ABECE66EE0}" dt="2025-08-06T06:23:20.625" v="1129" actId="14100"/>
          <ac:cxnSpMkLst>
            <pc:docMk/>
            <pc:sldMk cId="4126248044" sldId="281"/>
            <ac:cxnSpMk id="19" creationId="{EC4BA64D-CCA4-EAA8-5323-C94A8A6C962D}"/>
          </ac:cxnSpMkLst>
        </pc:cxnChg>
        <pc:cxnChg chg="add mod">
          <ac:chgData name="Juliette Bluem" userId="cae84bf1-2a00-448d-bbe4-4e0b84328375" providerId="ADAL" clId="{0DBEACF9-8CB2-4DE6-AFBE-24ABECE66EE0}" dt="2025-08-06T06:23:16.234" v="1128" actId="14100"/>
          <ac:cxnSpMkLst>
            <pc:docMk/>
            <pc:sldMk cId="4126248044" sldId="281"/>
            <ac:cxnSpMk id="20" creationId="{AED4C061-E173-7E59-0E90-40D548CC099F}"/>
          </ac:cxnSpMkLst>
        </pc:cxnChg>
        <pc:cxnChg chg="add mod">
          <ac:chgData name="Juliette Bluem" userId="cae84bf1-2a00-448d-bbe4-4e0b84328375" providerId="ADAL" clId="{0DBEACF9-8CB2-4DE6-AFBE-24ABECE66EE0}" dt="2025-08-06T06:23:24.912" v="1130" actId="14100"/>
          <ac:cxnSpMkLst>
            <pc:docMk/>
            <pc:sldMk cId="4126248044" sldId="281"/>
            <ac:cxnSpMk id="21" creationId="{7B9D31C3-BF12-91FC-0C24-787298D66309}"/>
          </ac:cxnSpMkLst>
        </pc:cxnChg>
        <pc:cxnChg chg="add mod">
          <ac:chgData name="Juliette Bluem" userId="cae84bf1-2a00-448d-bbe4-4e0b84328375" providerId="ADAL" clId="{0DBEACF9-8CB2-4DE6-AFBE-24ABECE66EE0}" dt="2025-08-06T06:23:12.336" v="1127" actId="14100"/>
          <ac:cxnSpMkLst>
            <pc:docMk/>
            <pc:sldMk cId="4126248044" sldId="281"/>
            <ac:cxnSpMk id="22" creationId="{723F5107-CE49-E105-6AB4-BDA4A2761BC3}"/>
          </ac:cxnSpMkLst>
        </pc:cxnChg>
      </pc:sldChg>
      <pc:sldChg chg="addSp modSp mod modNotesTx">
        <pc:chgData name="Juliette Bluem" userId="cae84bf1-2a00-448d-bbe4-4e0b84328375" providerId="ADAL" clId="{0DBEACF9-8CB2-4DE6-AFBE-24ABECE66EE0}" dt="2025-08-06T10:01:54.739" v="3880" actId="14100"/>
        <pc:sldMkLst>
          <pc:docMk/>
          <pc:sldMk cId="215043351" sldId="283"/>
        </pc:sldMkLst>
        <pc:spChg chg="add mod">
          <ac:chgData name="Juliette Bluem" userId="cae84bf1-2a00-448d-bbe4-4e0b84328375" providerId="ADAL" clId="{0DBEACF9-8CB2-4DE6-AFBE-24ABECE66EE0}" dt="2025-08-06T10:01:54.739" v="3880" actId="14100"/>
          <ac:spMkLst>
            <pc:docMk/>
            <pc:sldMk cId="215043351" sldId="283"/>
            <ac:spMk id="6" creationId="{DDE3152E-59FC-E2BF-8254-0BA5DB76E257}"/>
          </ac:spMkLst>
        </pc:spChg>
      </pc:sldChg>
      <pc:sldChg chg="addSp delSp modSp mod">
        <pc:chgData name="Juliette Bluem" userId="cae84bf1-2a00-448d-bbe4-4e0b84328375" providerId="ADAL" clId="{0DBEACF9-8CB2-4DE6-AFBE-24ABECE66EE0}" dt="2025-08-06T08:52:52.797" v="2559" actId="1037"/>
        <pc:sldMkLst>
          <pc:docMk/>
          <pc:sldMk cId="1169450228" sldId="284"/>
        </pc:sldMkLst>
        <pc:spChg chg="add mod">
          <ac:chgData name="Juliette Bluem" userId="cae84bf1-2a00-448d-bbe4-4e0b84328375" providerId="ADAL" clId="{0DBEACF9-8CB2-4DE6-AFBE-24ABECE66EE0}" dt="2025-08-06T08:19:38.446" v="2285" actId="115"/>
          <ac:spMkLst>
            <pc:docMk/>
            <pc:sldMk cId="1169450228" sldId="284"/>
            <ac:spMk id="6" creationId="{50C2A980-7618-A837-33B4-C499F211543F}"/>
          </ac:spMkLst>
        </pc:spChg>
        <pc:spChg chg="add mod">
          <ac:chgData name="Juliette Bluem" userId="cae84bf1-2a00-448d-bbe4-4e0b84328375" providerId="ADAL" clId="{0DBEACF9-8CB2-4DE6-AFBE-24ABECE66EE0}" dt="2025-08-06T08:19:44.715" v="2287" actId="14100"/>
          <ac:spMkLst>
            <pc:docMk/>
            <pc:sldMk cId="1169450228" sldId="284"/>
            <ac:spMk id="7" creationId="{035E960B-D586-29EC-4B43-743B2A0C801A}"/>
          </ac:spMkLst>
        </pc:spChg>
        <pc:spChg chg="add mod">
          <ac:chgData name="Juliette Bluem" userId="cae84bf1-2a00-448d-bbe4-4e0b84328375" providerId="ADAL" clId="{0DBEACF9-8CB2-4DE6-AFBE-24ABECE66EE0}" dt="2025-08-06T08:21:33.908" v="2471" actId="1076"/>
          <ac:spMkLst>
            <pc:docMk/>
            <pc:sldMk cId="1169450228" sldId="284"/>
            <ac:spMk id="8" creationId="{E6670FD4-3082-E8FC-ECFB-03601B3466B0}"/>
          </ac:spMkLst>
        </pc:spChg>
        <pc:spChg chg="add mod">
          <ac:chgData name="Juliette Bluem" userId="cae84bf1-2a00-448d-bbe4-4e0b84328375" providerId="ADAL" clId="{0DBEACF9-8CB2-4DE6-AFBE-24ABECE66EE0}" dt="2025-08-06T08:52:03.152" v="2501" actId="1035"/>
          <ac:spMkLst>
            <pc:docMk/>
            <pc:sldMk cId="1169450228" sldId="284"/>
            <ac:spMk id="16" creationId="{804607FB-114E-0568-D668-E7F3ECEA20DB}"/>
          </ac:spMkLst>
        </pc:spChg>
        <pc:picChg chg="add mod">
          <ac:chgData name="Juliette Bluem" userId="cae84bf1-2a00-448d-bbe4-4e0b84328375" providerId="ADAL" clId="{0DBEACF9-8CB2-4DE6-AFBE-24ABECE66EE0}" dt="2025-08-06T08:52:03.152" v="2501" actId="1035"/>
          <ac:picMkLst>
            <pc:docMk/>
            <pc:sldMk cId="1169450228" sldId="284"/>
            <ac:picMk id="11" creationId="{0FC0E0DA-1165-FC52-8596-229C23F9D4C9}"/>
          </ac:picMkLst>
        </pc:picChg>
        <pc:picChg chg="add mod">
          <ac:chgData name="Juliette Bluem" userId="cae84bf1-2a00-448d-bbe4-4e0b84328375" providerId="ADAL" clId="{0DBEACF9-8CB2-4DE6-AFBE-24ABECE66EE0}" dt="2025-08-06T08:52:03.152" v="2501" actId="1035"/>
          <ac:picMkLst>
            <pc:docMk/>
            <pc:sldMk cId="1169450228" sldId="284"/>
            <ac:picMk id="13" creationId="{D801DAF5-89B6-D9E9-5AF8-68F10FA38AAF}"/>
          </ac:picMkLst>
        </pc:picChg>
        <pc:picChg chg="add mod">
          <ac:chgData name="Juliette Bluem" userId="cae84bf1-2a00-448d-bbe4-4e0b84328375" providerId="ADAL" clId="{0DBEACF9-8CB2-4DE6-AFBE-24ABECE66EE0}" dt="2025-08-06T08:52:08.236" v="2513" actId="1038"/>
          <ac:picMkLst>
            <pc:docMk/>
            <pc:sldMk cId="1169450228" sldId="284"/>
            <ac:picMk id="18" creationId="{11FA2F45-4458-FDCB-D0DE-C10072CCC909}"/>
          </ac:picMkLst>
        </pc:picChg>
        <pc:picChg chg="add mod">
          <ac:chgData name="Juliette Bluem" userId="cae84bf1-2a00-448d-bbe4-4e0b84328375" providerId="ADAL" clId="{0DBEACF9-8CB2-4DE6-AFBE-24ABECE66EE0}" dt="2025-08-06T08:52:52.797" v="2559" actId="1037"/>
          <ac:picMkLst>
            <pc:docMk/>
            <pc:sldMk cId="1169450228" sldId="284"/>
            <ac:picMk id="20" creationId="{DC4D0F25-C9A7-0645-CE86-F1E292E22EB6}"/>
          </ac:picMkLst>
        </pc:picChg>
      </pc:sldChg>
      <pc:sldChg chg="addSp modSp mod modNotesTx">
        <pc:chgData name="Juliette Bluem" userId="cae84bf1-2a00-448d-bbe4-4e0b84328375" providerId="ADAL" clId="{0DBEACF9-8CB2-4DE6-AFBE-24ABECE66EE0}" dt="2025-08-06T09:22:57.222" v="3061" actId="20577"/>
        <pc:sldMkLst>
          <pc:docMk/>
          <pc:sldMk cId="1498112242" sldId="286"/>
        </pc:sldMkLst>
        <pc:spChg chg="add mod">
          <ac:chgData name="Juliette Bluem" userId="cae84bf1-2a00-448d-bbe4-4e0b84328375" providerId="ADAL" clId="{0DBEACF9-8CB2-4DE6-AFBE-24ABECE66EE0}" dt="2025-08-06T09:22:21.923" v="3004"/>
          <ac:spMkLst>
            <pc:docMk/>
            <pc:sldMk cId="1498112242" sldId="286"/>
            <ac:spMk id="6" creationId="{0FF558F9-239F-6B6F-6822-D8C969462020}"/>
          </ac:spMkLst>
        </pc:spChg>
        <pc:spChg chg="add mod">
          <ac:chgData name="Juliette Bluem" userId="cae84bf1-2a00-448d-bbe4-4e0b84328375" providerId="ADAL" clId="{0DBEACF9-8CB2-4DE6-AFBE-24ABECE66EE0}" dt="2025-08-06T09:22:57.222" v="3061" actId="20577"/>
          <ac:spMkLst>
            <pc:docMk/>
            <pc:sldMk cId="1498112242" sldId="286"/>
            <ac:spMk id="7" creationId="{AE6A8625-5AF7-310F-D583-7333BFB795C0}"/>
          </ac:spMkLst>
        </pc:spChg>
      </pc:sldChg>
      <pc:sldChg chg="addSp delSp modSp mod ord">
        <pc:chgData name="Juliette Bluem" userId="cae84bf1-2a00-448d-bbe4-4e0b84328375" providerId="ADAL" clId="{0DBEACF9-8CB2-4DE6-AFBE-24ABECE66EE0}" dt="2025-08-06T09:32:39.454" v="3381"/>
        <pc:sldMkLst>
          <pc:docMk/>
          <pc:sldMk cId="2365968085" sldId="287"/>
        </pc:sldMkLst>
        <pc:spChg chg="add mod">
          <ac:chgData name="Juliette Bluem" userId="cae84bf1-2a00-448d-bbe4-4e0b84328375" providerId="ADAL" clId="{0DBEACF9-8CB2-4DE6-AFBE-24ABECE66EE0}" dt="2025-08-06T09:20:39.535" v="2898" actId="20577"/>
          <ac:spMkLst>
            <pc:docMk/>
            <pc:sldMk cId="2365968085" sldId="287"/>
            <ac:spMk id="6" creationId="{3636CEC3-DA8B-0A10-03E0-5576D2F4EABC}"/>
          </ac:spMkLst>
        </pc:spChg>
        <pc:picChg chg="add mod">
          <ac:chgData name="Juliette Bluem" userId="cae84bf1-2a00-448d-bbe4-4e0b84328375" providerId="ADAL" clId="{0DBEACF9-8CB2-4DE6-AFBE-24ABECE66EE0}" dt="2025-08-06T09:20:34.814" v="2883" actId="1076"/>
          <ac:picMkLst>
            <pc:docMk/>
            <pc:sldMk cId="2365968085" sldId="287"/>
            <ac:picMk id="8" creationId="{F147915C-559D-4830-EEEF-DB4F700DBF61}"/>
          </ac:picMkLst>
        </pc:picChg>
      </pc:sldChg>
      <pc:sldChg chg="addSp modSp mod modNotesTx">
        <pc:chgData name="Juliette Bluem" userId="cae84bf1-2a00-448d-bbe4-4e0b84328375" providerId="ADAL" clId="{0DBEACF9-8CB2-4DE6-AFBE-24ABECE66EE0}" dt="2025-08-06T09:32:47.594" v="3382" actId="20577"/>
        <pc:sldMkLst>
          <pc:docMk/>
          <pc:sldMk cId="2641730094" sldId="289"/>
        </pc:sldMkLst>
        <pc:spChg chg="add mod">
          <ac:chgData name="Juliette Bluem" userId="cae84bf1-2a00-448d-bbe4-4e0b84328375" providerId="ADAL" clId="{0DBEACF9-8CB2-4DE6-AFBE-24ABECE66EE0}" dt="2025-08-06T09:32:47.594" v="3382" actId="20577"/>
          <ac:spMkLst>
            <pc:docMk/>
            <pc:sldMk cId="2641730094" sldId="289"/>
            <ac:spMk id="6" creationId="{113B6998-90CC-D628-ED6A-B8A9754E70CE}"/>
          </ac:spMkLst>
        </pc:spChg>
      </pc:sldChg>
      <pc:sldChg chg="addSp modSp mod">
        <pc:chgData name="Juliette Bluem" userId="cae84bf1-2a00-448d-bbe4-4e0b84328375" providerId="ADAL" clId="{0DBEACF9-8CB2-4DE6-AFBE-24ABECE66EE0}" dt="2025-08-06T09:21:10.926" v="2943" actId="20577"/>
        <pc:sldMkLst>
          <pc:docMk/>
          <pc:sldMk cId="3776427686" sldId="290"/>
        </pc:sldMkLst>
        <pc:spChg chg="add mod">
          <ac:chgData name="Juliette Bluem" userId="cae84bf1-2a00-448d-bbe4-4e0b84328375" providerId="ADAL" clId="{0DBEACF9-8CB2-4DE6-AFBE-24ABECE66EE0}" dt="2025-08-06T09:21:10.926" v="2943" actId="20577"/>
          <ac:spMkLst>
            <pc:docMk/>
            <pc:sldMk cId="3776427686" sldId="290"/>
            <ac:spMk id="6" creationId="{029B075D-9218-5CE4-821C-3155C2FCC8D0}"/>
          </ac:spMkLst>
        </pc:spChg>
        <pc:picChg chg="add mod">
          <ac:chgData name="Juliette Bluem" userId="cae84bf1-2a00-448d-bbe4-4e0b84328375" providerId="ADAL" clId="{0DBEACF9-8CB2-4DE6-AFBE-24ABECE66EE0}" dt="2025-08-06T09:20:59.292" v="2900"/>
          <ac:picMkLst>
            <pc:docMk/>
            <pc:sldMk cId="3776427686" sldId="290"/>
            <ac:picMk id="7" creationId="{E8E570AD-B153-217B-3811-E25A7EA050EF}"/>
          </ac:picMkLst>
        </pc:picChg>
      </pc:sldChg>
      <pc:sldChg chg="addSp modSp add mod modNotesTx">
        <pc:chgData name="Juliette Bluem" userId="cae84bf1-2a00-448d-bbe4-4e0b84328375" providerId="ADAL" clId="{0DBEACF9-8CB2-4DE6-AFBE-24ABECE66EE0}" dt="2025-08-22T06:09:34.412" v="3912" actId="20577"/>
        <pc:sldMkLst>
          <pc:docMk/>
          <pc:sldMk cId="403798710" sldId="291"/>
        </pc:sldMkLst>
        <pc:spChg chg="add mod">
          <ac:chgData name="Juliette Bluem" userId="cae84bf1-2a00-448d-bbe4-4e0b84328375" providerId="ADAL" clId="{0DBEACF9-8CB2-4DE6-AFBE-24ABECE66EE0}" dt="2025-08-22T06:09:34.412" v="3912" actId="20577"/>
          <ac:spMkLst>
            <pc:docMk/>
            <pc:sldMk cId="403798710" sldId="291"/>
            <ac:spMk id="6" creationId="{7526C087-559B-47FC-C904-7B119E428D4C}"/>
          </ac:spMkLst>
        </pc:spChg>
      </pc:sldChg>
      <pc:sldChg chg="new del">
        <pc:chgData name="Juliette Bluem" userId="cae84bf1-2a00-448d-bbe4-4e0b84328375" providerId="ADAL" clId="{0DBEACF9-8CB2-4DE6-AFBE-24ABECE66EE0}" dt="2025-08-06T06:00:20.782" v="117" actId="47"/>
        <pc:sldMkLst>
          <pc:docMk/>
          <pc:sldMk cId="2366807713" sldId="291"/>
        </pc:sldMkLst>
      </pc:sldChg>
      <pc:sldChg chg="addSp delSp modSp add mod modNotesTx">
        <pc:chgData name="Juliette Bluem" userId="cae84bf1-2a00-448d-bbe4-4e0b84328375" providerId="ADAL" clId="{0DBEACF9-8CB2-4DE6-AFBE-24ABECE66EE0}" dt="2025-08-06T09:54:23.314" v="3514" actId="1076"/>
        <pc:sldMkLst>
          <pc:docMk/>
          <pc:sldMk cId="3799472822" sldId="292"/>
        </pc:sldMkLst>
        <pc:spChg chg="add mod">
          <ac:chgData name="Juliette Bluem" userId="cae84bf1-2a00-448d-bbe4-4e0b84328375" providerId="ADAL" clId="{0DBEACF9-8CB2-4DE6-AFBE-24ABECE66EE0}" dt="2025-08-06T09:54:23.314" v="3514" actId="1076"/>
          <ac:spMkLst>
            <pc:docMk/>
            <pc:sldMk cId="3799472822" sldId="292"/>
            <ac:spMk id="6" creationId="{EDC1545E-ED55-C4D0-1E2A-B47F99277417}"/>
          </ac:spMkLst>
        </pc:spChg>
        <pc:spChg chg="add mod">
          <ac:chgData name="Juliette Bluem" userId="cae84bf1-2a00-448d-bbe4-4e0b84328375" providerId="ADAL" clId="{0DBEACF9-8CB2-4DE6-AFBE-24ABECE66EE0}" dt="2025-08-06T09:54:14.865" v="3510" actId="1076"/>
          <ac:spMkLst>
            <pc:docMk/>
            <pc:sldMk cId="3799472822" sldId="292"/>
            <ac:spMk id="8" creationId="{AE505493-FE73-2762-386A-01D0F86A23F0}"/>
          </ac:spMkLst>
        </pc:spChg>
      </pc:sldChg>
      <pc:sldChg chg="addSp modSp add mod modNotesTx">
        <pc:chgData name="Juliette Bluem" userId="cae84bf1-2a00-448d-bbe4-4e0b84328375" providerId="ADAL" clId="{0DBEACF9-8CB2-4DE6-AFBE-24ABECE66EE0}" dt="2025-08-06T06:47:38.322" v="1711" actId="1076"/>
        <pc:sldMkLst>
          <pc:docMk/>
          <pc:sldMk cId="1866400980" sldId="293"/>
        </pc:sldMkLst>
        <pc:spChg chg="add mod">
          <ac:chgData name="Juliette Bluem" userId="cae84bf1-2a00-448d-bbe4-4e0b84328375" providerId="ADAL" clId="{0DBEACF9-8CB2-4DE6-AFBE-24ABECE66EE0}" dt="2025-08-06T06:47:24.416" v="1702" actId="1038"/>
          <ac:spMkLst>
            <pc:docMk/>
            <pc:sldMk cId="1866400980" sldId="293"/>
            <ac:spMk id="6" creationId="{A3D731BD-FAD3-00B5-5FC9-67B625EFC7A8}"/>
          </ac:spMkLst>
        </pc:spChg>
        <pc:spChg chg="add mod">
          <ac:chgData name="Juliette Bluem" userId="cae84bf1-2a00-448d-bbe4-4e0b84328375" providerId="ADAL" clId="{0DBEACF9-8CB2-4DE6-AFBE-24ABECE66EE0}" dt="2025-08-06T06:47:38.322" v="1711" actId="1076"/>
          <ac:spMkLst>
            <pc:docMk/>
            <pc:sldMk cId="1866400980" sldId="293"/>
            <ac:spMk id="7" creationId="{2AD594D3-2C3F-8791-3699-3D9520ACA84D}"/>
          </ac:spMkLst>
        </pc:spChg>
        <pc:picChg chg="add mod">
          <ac:chgData name="Juliette Bluem" userId="cae84bf1-2a00-448d-bbe4-4e0b84328375" providerId="ADAL" clId="{0DBEACF9-8CB2-4DE6-AFBE-24ABECE66EE0}" dt="2025-08-06T06:47:24.416" v="1702" actId="1038"/>
          <ac:picMkLst>
            <pc:docMk/>
            <pc:sldMk cId="1866400980" sldId="293"/>
            <ac:picMk id="10" creationId="{0AD2D77D-F9FF-4F41-A9B0-8C85A9C6B182}"/>
          </ac:picMkLst>
        </pc:picChg>
        <pc:picChg chg="add mod">
          <ac:chgData name="Juliette Bluem" userId="cae84bf1-2a00-448d-bbe4-4e0b84328375" providerId="ADAL" clId="{0DBEACF9-8CB2-4DE6-AFBE-24ABECE66EE0}" dt="2025-08-06T06:47:38.322" v="1711" actId="1076"/>
          <ac:picMkLst>
            <pc:docMk/>
            <pc:sldMk cId="1866400980" sldId="293"/>
            <ac:picMk id="11" creationId="{D110AD94-19E3-36AA-A7E4-1ED5712CFCA6}"/>
          </ac:picMkLst>
        </pc:picChg>
      </pc:sldChg>
      <pc:sldChg chg="addSp delSp modSp add mod">
        <pc:chgData name="Juliette Bluem" userId="cae84bf1-2a00-448d-bbe4-4e0b84328375" providerId="ADAL" clId="{0DBEACF9-8CB2-4DE6-AFBE-24ABECE66EE0}" dt="2025-08-06T06:44:46.901" v="1611" actId="20577"/>
        <pc:sldMkLst>
          <pc:docMk/>
          <pc:sldMk cId="3994619725" sldId="294"/>
        </pc:sldMkLst>
        <pc:spChg chg="add mod">
          <ac:chgData name="Juliette Bluem" userId="cae84bf1-2a00-448d-bbe4-4e0b84328375" providerId="ADAL" clId="{0DBEACF9-8CB2-4DE6-AFBE-24ABECE66EE0}" dt="2025-08-06T06:44:46.901" v="1611" actId="20577"/>
          <ac:spMkLst>
            <pc:docMk/>
            <pc:sldMk cId="3994619725" sldId="294"/>
            <ac:spMk id="6" creationId="{E057BAB0-9A63-7F4D-850C-8ED99023EC22}"/>
          </ac:spMkLst>
        </pc:spChg>
        <pc:spChg chg="add mod">
          <ac:chgData name="Juliette Bluem" userId="cae84bf1-2a00-448d-bbe4-4e0b84328375" providerId="ADAL" clId="{0DBEACF9-8CB2-4DE6-AFBE-24ABECE66EE0}" dt="2025-08-06T06:28:19.269" v="1604" actId="1076"/>
          <ac:spMkLst>
            <pc:docMk/>
            <pc:sldMk cId="3994619725" sldId="294"/>
            <ac:spMk id="8" creationId="{72375573-ECBF-38E3-A739-6F2A86EF4803}"/>
          </ac:spMkLst>
        </pc:spChg>
      </pc:sldChg>
      <pc:sldChg chg="addSp delSp modSp add mod">
        <pc:chgData name="Juliette Bluem" userId="cae84bf1-2a00-448d-bbe4-4e0b84328375" providerId="ADAL" clId="{0DBEACF9-8CB2-4DE6-AFBE-24ABECE66EE0}" dt="2025-08-06T07:04:30.443" v="2113" actId="1076"/>
        <pc:sldMkLst>
          <pc:docMk/>
          <pc:sldMk cId="3122732670" sldId="295"/>
        </pc:sldMkLst>
        <pc:spChg chg="add mod">
          <ac:chgData name="Juliette Bluem" userId="cae84bf1-2a00-448d-bbe4-4e0b84328375" providerId="ADAL" clId="{0DBEACF9-8CB2-4DE6-AFBE-24ABECE66EE0}" dt="2025-08-06T06:56:05.853" v="1789" actId="164"/>
          <ac:spMkLst>
            <pc:docMk/>
            <pc:sldMk cId="3122732670" sldId="295"/>
            <ac:spMk id="13" creationId="{E3D3375D-2F86-7907-A6F3-D090DF7D808C}"/>
          </ac:spMkLst>
        </pc:spChg>
        <pc:spChg chg="add mod">
          <ac:chgData name="Juliette Bluem" userId="cae84bf1-2a00-448d-bbe4-4e0b84328375" providerId="ADAL" clId="{0DBEACF9-8CB2-4DE6-AFBE-24ABECE66EE0}" dt="2025-08-06T06:58:45.491" v="1814" actId="403"/>
          <ac:spMkLst>
            <pc:docMk/>
            <pc:sldMk cId="3122732670" sldId="295"/>
            <ac:spMk id="14" creationId="{CE8CFEEF-1EF2-BF64-9EC1-618F1567EE88}"/>
          </ac:spMkLst>
        </pc:spChg>
        <pc:spChg chg="add mod">
          <ac:chgData name="Juliette Bluem" userId="cae84bf1-2a00-448d-bbe4-4e0b84328375" providerId="ADAL" clId="{0DBEACF9-8CB2-4DE6-AFBE-24ABECE66EE0}" dt="2025-08-06T07:01:33.612" v="1848" actId="1076"/>
          <ac:spMkLst>
            <pc:docMk/>
            <pc:sldMk cId="3122732670" sldId="295"/>
            <ac:spMk id="18" creationId="{C31EE960-56C3-AAEC-7E0F-5945B8ACE854}"/>
          </ac:spMkLst>
        </pc:spChg>
        <pc:spChg chg="add mod">
          <ac:chgData name="Juliette Bluem" userId="cae84bf1-2a00-448d-bbe4-4e0b84328375" providerId="ADAL" clId="{0DBEACF9-8CB2-4DE6-AFBE-24ABECE66EE0}" dt="2025-08-06T07:04:30.443" v="2113" actId="1076"/>
          <ac:spMkLst>
            <pc:docMk/>
            <pc:sldMk cId="3122732670" sldId="295"/>
            <ac:spMk id="19" creationId="{F8BB4977-0EB7-D9AB-402E-EE1CB5EB9A69}"/>
          </ac:spMkLst>
        </pc:spChg>
        <pc:grpChg chg="add mod">
          <ac:chgData name="Juliette Bluem" userId="cae84bf1-2a00-448d-bbe4-4e0b84328375" providerId="ADAL" clId="{0DBEACF9-8CB2-4DE6-AFBE-24ABECE66EE0}" dt="2025-08-06T07:01:33.612" v="1848" actId="1076"/>
          <ac:grpSpMkLst>
            <pc:docMk/>
            <pc:sldMk cId="3122732670" sldId="295"/>
            <ac:grpSpMk id="15" creationId="{9FE0E53A-9445-038D-FA97-4EF9E08A16C0}"/>
          </ac:grpSpMkLst>
        </pc:grpChg>
        <pc:picChg chg="add mod">
          <ac:chgData name="Juliette Bluem" userId="cae84bf1-2a00-448d-bbe4-4e0b84328375" providerId="ADAL" clId="{0DBEACF9-8CB2-4DE6-AFBE-24ABECE66EE0}" dt="2025-08-06T07:01:33.612" v="1848" actId="1076"/>
          <ac:picMkLst>
            <pc:docMk/>
            <pc:sldMk cId="3122732670" sldId="295"/>
            <ac:picMk id="16" creationId="{CC413408-2D69-CCC7-5851-CDFDD79A1B2B}"/>
          </ac:picMkLst>
        </pc:picChg>
        <pc:picChg chg="add mod">
          <ac:chgData name="Juliette Bluem" userId="cae84bf1-2a00-448d-bbe4-4e0b84328375" providerId="ADAL" clId="{0DBEACF9-8CB2-4DE6-AFBE-24ABECE66EE0}" dt="2025-08-06T07:01:33.612" v="1848" actId="1076"/>
          <ac:picMkLst>
            <pc:docMk/>
            <pc:sldMk cId="3122732670" sldId="295"/>
            <ac:picMk id="17" creationId="{446DE4F6-157A-19EB-9F24-C482CC77D583}"/>
          </ac:picMkLst>
        </pc:picChg>
      </pc:sldChg>
      <pc:sldChg chg="addSp delSp modSp add mod modAnim modNotesTx">
        <pc:chgData name="Juliette Bluem" userId="cae84bf1-2a00-448d-bbe4-4e0b84328375" providerId="ADAL" clId="{0DBEACF9-8CB2-4DE6-AFBE-24ABECE66EE0}" dt="2025-08-06T09:10:48.380" v="2767" actId="20577"/>
        <pc:sldMkLst>
          <pc:docMk/>
          <pc:sldMk cId="2451709055" sldId="296"/>
        </pc:sldMkLst>
        <pc:spChg chg="add mod">
          <ac:chgData name="Juliette Bluem" userId="cae84bf1-2a00-448d-bbe4-4e0b84328375" providerId="ADAL" clId="{0DBEACF9-8CB2-4DE6-AFBE-24ABECE66EE0}" dt="2025-08-06T09:05:21.522" v="2700" actId="1076"/>
          <ac:spMkLst>
            <pc:docMk/>
            <pc:sldMk cId="2451709055" sldId="296"/>
            <ac:spMk id="8" creationId="{282F2FCD-5032-BD10-2AE9-9DAF04E6431A}"/>
          </ac:spMkLst>
        </pc:spChg>
        <pc:spChg chg="add mod">
          <ac:chgData name="Juliette Bluem" userId="cae84bf1-2a00-448d-bbe4-4e0b84328375" providerId="ADAL" clId="{0DBEACF9-8CB2-4DE6-AFBE-24ABECE66EE0}" dt="2025-08-06T08:58:49.612" v="2668" actId="2085"/>
          <ac:spMkLst>
            <pc:docMk/>
            <pc:sldMk cId="2451709055" sldId="296"/>
            <ac:spMk id="10" creationId="{EB9A672D-FA38-A807-7B35-A6B6E9C955D6}"/>
          </ac:spMkLst>
        </pc:spChg>
        <pc:spChg chg="add mod">
          <ac:chgData name="Juliette Bluem" userId="cae84bf1-2a00-448d-bbe4-4e0b84328375" providerId="ADAL" clId="{0DBEACF9-8CB2-4DE6-AFBE-24ABECE66EE0}" dt="2025-08-06T08:59:20.116" v="2670" actId="14100"/>
          <ac:spMkLst>
            <pc:docMk/>
            <pc:sldMk cId="2451709055" sldId="296"/>
            <ac:spMk id="11" creationId="{F17D284A-A07F-CBEA-8337-1D3A0E2A29F0}"/>
          </ac:spMkLst>
        </pc:spChg>
        <pc:spChg chg="add mod">
          <ac:chgData name="Juliette Bluem" userId="cae84bf1-2a00-448d-bbe4-4e0b84328375" providerId="ADAL" clId="{0DBEACF9-8CB2-4DE6-AFBE-24ABECE66EE0}" dt="2025-08-06T09:03:51.481" v="2694" actId="14100"/>
          <ac:spMkLst>
            <pc:docMk/>
            <pc:sldMk cId="2451709055" sldId="296"/>
            <ac:spMk id="13" creationId="{FF643528-9703-B94B-1061-97C6A5AD9C3D}"/>
          </ac:spMkLst>
        </pc:spChg>
        <pc:picChg chg="add mod">
          <ac:chgData name="Juliette Bluem" userId="cae84bf1-2a00-448d-bbe4-4e0b84328375" providerId="ADAL" clId="{0DBEACF9-8CB2-4DE6-AFBE-24ABECE66EE0}" dt="2025-08-06T08:57:19.373" v="2659" actId="1076"/>
          <ac:picMkLst>
            <pc:docMk/>
            <pc:sldMk cId="2451709055" sldId="296"/>
            <ac:picMk id="6" creationId="{FDE849C5-5038-A0C3-BA42-72880D78E804}"/>
          </ac:picMkLst>
        </pc:picChg>
        <pc:picChg chg="add mod">
          <ac:chgData name="Juliette Bluem" userId="cae84bf1-2a00-448d-bbe4-4e0b84328375" providerId="ADAL" clId="{0DBEACF9-8CB2-4DE6-AFBE-24ABECE66EE0}" dt="2025-08-06T08:57:55.050" v="2660" actId="1076"/>
          <ac:picMkLst>
            <pc:docMk/>
            <pc:sldMk cId="2451709055" sldId="296"/>
            <ac:picMk id="7" creationId="{72719B12-30AB-9D15-E9E1-F9F06FB4D40E}"/>
          </ac:picMkLst>
        </pc:picChg>
      </pc:sldChg>
      <pc:sldChg chg="addSp delSp modSp add mod">
        <pc:chgData name="Juliette Bluem" userId="cae84bf1-2a00-448d-bbe4-4e0b84328375" providerId="ADAL" clId="{0DBEACF9-8CB2-4DE6-AFBE-24ABECE66EE0}" dt="2025-08-06T09:18:08.939" v="2786" actId="1076"/>
        <pc:sldMkLst>
          <pc:docMk/>
          <pc:sldMk cId="1022634860" sldId="297"/>
        </pc:sldMkLst>
        <pc:spChg chg="mod">
          <ac:chgData name="Juliette Bluem" userId="cae84bf1-2a00-448d-bbe4-4e0b84328375" providerId="ADAL" clId="{0DBEACF9-8CB2-4DE6-AFBE-24ABECE66EE0}" dt="2025-08-06T09:11:08.136" v="2768"/>
          <ac:spMkLst>
            <pc:docMk/>
            <pc:sldMk cId="1022634860" sldId="297"/>
            <ac:spMk id="7" creationId="{4E364632-28CB-2080-0450-06A4E9817436}"/>
          </ac:spMkLst>
        </pc:spChg>
        <pc:spChg chg="mod">
          <ac:chgData name="Juliette Bluem" userId="cae84bf1-2a00-448d-bbe4-4e0b84328375" providerId="ADAL" clId="{0DBEACF9-8CB2-4DE6-AFBE-24ABECE66EE0}" dt="2025-08-06T09:11:08.136" v="2768"/>
          <ac:spMkLst>
            <pc:docMk/>
            <pc:sldMk cId="1022634860" sldId="297"/>
            <ac:spMk id="8" creationId="{3884F5DC-F5CB-12B6-4333-906396FFC7BC}"/>
          </ac:spMkLst>
        </pc:spChg>
        <pc:grpChg chg="add mod">
          <ac:chgData name="Juliette Bluem" userId="cae84bf1-2a00-448d-bbe4-4e0b84328375" providerId="ADAL" clId="{0DBEACF9-8CB2-4DE6-AFBE-24ABECE66EE0}" dt="2025-08-06T09:18:08.939" v="2786" actId="1076"/>
          <ac:grpSpMkLst>
            <pc:docMk/>
            <pc:sldMk cId="1022634860" sldId="297"/>
            <ac:grpSpMk id="6" creationId="{6B9FF40B-0D68-8B2B-4694-3E914EAC8E48}"/>
          </ac:grpSpMkLst>
        </pc:grpChg>
        <pc:picChg chg="add mod">
          <ac:chgData name="Juliette Bluem" userId="cae84bf1-2a00-448d-bbe4-4e0b84328375" providerId="ADAL" clId="{0DBEACF9-8CB2-4DE6-AFBE-24ABECE66EE0}" dt="2025-08-06T09:18:08.939" v="2786" actId="1076"/>
          <ac:picMkLst>
            <pc:docMk/>
            <pc:sldMk cId="1022634860" sldId="297"/>
            <ac:picMk id="13" creationId="{F80D6542-CEFF-40F9-51B6-1F5AA6BE6CFD}"/>
          </ac:picMkLst>
        </pc:picChg>
        <pc:cxnChg chg="add mod">
          <ac:chgData name="Juliette Bluem" userId="cae84bf1-2a00-448d-bbe4-4e0b84328375" providerId="ADAL" clId="{0DBEACF9-8CB2-4DE6-AFBE-24ABECE66EE0}" dt="2025-08-06T09:18:08.939" v="2786" actId="1076"/>
          <ac:cxnSpMkLst>
            <pc:docMk/>
            <pc:sldMk cId="1022634860" sldId="297"/>
            <ac:cxnSpMk id="11" creationId="{9D88ED2F-1D91-1416-B3B3-428D062F3FC8}"/>
          </ac:cxnSpMkLst>
        </pc:cxnChg>
      </pc:sldChg>
      <pc:sldChg chg="delSp modSp add mod modNotesTx">
        <pc:chgData name="Juliette Bluem" userId="cae84bf1-2a00-448d-bbe4-4e0b84328375" providerId="ADAL" clId="{0DBEACF9-8CB2-4DE6-AFBE-24ABECE66EE0}" dt="2025-08-06T09:34:24.586" v="3455" actId="313"/>
        <pc:sldMkLst>
          <pc:docMk/>
          <pc:sldMk cId="352524043" sldId="298"/>
        </pc:sldMkLst>
        <pc:picChg chg="mod">
          <ac:chgData name="Juliette Bluem" userId="cae84bf1-2a00-448d-bbe4-4e0b84328375" providerId="ADAL" clId="{0DBEACF9-8CB2-4DE6-AFBE-24ABECE66EE0}" dt="2025-08-06T09:19:01.696" v="2811" actId="1036"/>
          <ac:picMkLst>
            <pc:docMk/>
            <pc:sldMk cId="352524043" sldId="298"/>
            <ac:picMk id="17" creationId="{EC7E080C-9DA0-11C7-BD64-8F7395A984B1}"/>
          </ac:picMkLst>
        </pc:picChg>
        <pc:picChg chg="mod">
          <ac:chgData name="Juliette Bluem" userId="cae84bf1-2a00-448d-bbe4-4e0b84328375" providerId="ADAL" clId="{0DBEACF9-8CB2-4DE6-AFBE-24ABECE66EE0}" dt="2025-08-06T09:19:01.696" v="2811" actId="1036"/>
          <ac:picMkLst>
            <pc:docMk/>
            <pc:sldMk cId="352524043" sldId="298"/>
            <ac:picMk id="19" creationId="{333C5652-1D96-A18B-744D-B1D42BDF32BE}"/>
          </ac:picMkLst>
        </pc:picChg>
      </pc:sldChg>
      <pc:sldChg chg="addSp delSp modSp add mod">
        <pc:chgData name="Juliette Bluem" userId="cae84bf1-2a00-448d-bbe4-4e0b84328375" providerId="ADAL" clId="{0DBEACF9-8CB2-4DE6-AFBE-24ABECE66EE0}" dt="2025-08-06T09:19:52.952" v="2865" actId="20577"/>
        <pc:sldMkLst>
          <pc:docMk/>
          <pc:sldMk cId="1221840143" sldId="299"/>
        </pc:sldMkLst>
        <pc:spChg chg="add mod">
          <ac:chgData name="Juliette Bluem" userId="cae84bf1-2a00-448d-bbe4-4e0b84328375" providerId="ADAL" clId="{0DBEACF9-8CB2-4DE6-AFBE-24ABECE66EE0}" dt="2025-08-06T09:19:40.608" v="2838" actId="20577"/>
          <ac:spMkLst>
            <pc:docMk/>
            <pc:sldMk cId="1221840143" sldId="299"/>
            <ac:spMk id="6" creationId="{B0CF8BE0-2F9A-0CF7-B19C-B27B376E2EA3}"/>
          </ac:spMkLst>
        </pc:spChg>
        <pc:spChg chg="add mod">
          <ac:chgData name="Juliette Bluem" userId="cae84bf1-2a00-448d-bbe4-4e0b84328375" providerId="ADAL" clId="{0DBEACF9-8CB2-4DE6-AFBE-24ABECE66EE0}" dt="2025-08-06T09:19:52.952" v="2865" actId="20577"/>
          <ac:spMkLst>
            <pc:docMk/>
            <pc:sldMk cId="1221840143" sldId="299"/>
            <ac:spMk id="7" creationId="{9B9B68AF-F31D-5475-7917-7566AD070019}"/>
          </ac:spMkLst>
        </pc:spChg>
        <pc:picChg chg="add mod">
          <ac:chgData name="Juliette Bluem" userId="cae84bf1-2a00-448d-bbe4-4e0b84328375" providerId="ADAL" clId="{0DBEACF9-8CB2-4DE6-AFBE-24ABECE66EE0}" dt="2025-08-06T09:19:32.475" v="2815"/>
          <ac:picMkLst>
            <pc:docMk/>
            <pc:sldMk cId="1221840143" sldId="299"/>
            <ac:picMk id="8" creationId="{04D24E32-9F11-89AB-89DA-CB12B84A9056}"/>
          </ac:picMkLst>
        </pc:picChg>
        <pc:picChg chg="add mod">
          <ac:chgData name="Juliette Bluem" userId="cae84bf1-2a00-448d-bbe4-4e0b84328375" providerId="ADAL" clId="{0DBEACF9-8CB2-4DE6-AFBE-24ABECE66EE0}" dt="2025-08-06T09:19:32.475" v="2815"/>
          <ac:picMkLst>
            <pc:docMk/>
            <pc:sldMk cId="1221840143" sldId="299"/>
            <ac:picMk id="10" creationId="{C73D7BEC-C74A-7201-B5C7-3D890A484BD9}"/>
          </ac:picMkLst>
        </pc:picChg>
      </pc:sldChg>
      <pc:sldChg chg="addSp delSp modSp add mod modNotesTx">
        <pc:chgData name="Juliette Bluem" userId="cae84bf1-2a00-448d-bbe4-4e0b84328375" providerId="ADAL" clId="{0DBEACF9-8CB2-4DE6-AFBE-24ABECE66EE0}" dt="2025-08-22T06:12:40.548" v="3913" actId="20577"/>
        <pc:sldMkLst>
          <pc:docMk/>
          <pc:sldMk cId="2489894071" sldId="300"/>
        </pc:sldMkLst>
        <pc:spChg chg="add mod">
          <ac:chgData name="Juliette Bluem" userId="cae84bf1-2a00-448d-bbe4-4e0b84328375" providerId="ADAL" clId="{0DBEACF9-8CB2-4DE6-AFBE-24ABECE66EE0}" dt="2025-08-22T06:12:40.548" v="3913" actId="20577"/>
          <ac:spMkLst>
            <pc:docMk/>
            <pc:sldMk cId="2489894071" sldId="300"/>
            <ac:spMk id="8" creationId="{B8FC5ABB-5E1F-8845-1DF6-05E54AEBAF19}"/>
          </ac:spMkLst>
        </pc:spChg>
        <pc:spChg chg="add mod">
          <ac:chgData name="Juliette Bluem" userId="cae84bf1-2a00-448d-bbe4-4e0b84328375" providerId="ADAL" clId="{0DBEACF9-8CB2-4DE6-AFBE-24ABECE66EE0}" dt="2025-08-06T09:32:26.594" v="3379" actId="20577"/>
          <ac:spMkLst>
            <pc:docMk/>
            <pc:sldMk cId="2489894071" sldId="300"/>
            <ac:spMk id="10" creationId="{6597A1BF-8B2C-CD90-A719-BFEAAE2D84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A76D-159D-4356-93CF-69A6738891D0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C7BFC-8437-4796-B268-46A8E26787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0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C91CE-C4C6-9F9A-9BB2-DCDAC12B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D10BA20-5857-8158-ABB2-B1BEF2D1C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41EE56-ED22-6869-78E3-3925C256B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Proposition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F3C701-8313-B584-A05F-A88094F81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6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9CDDB-7B44-025A-AAD0-870E6132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421337A-DBE2-2046-8844-F1C7005F1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6E740B-7CBC-0DE6-4C69-DA68DACD9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Proposition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E15EC5-CFF7-5211-36A0-FD11187F4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57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DDD3E-CF37-7CE9-0C78-902BE8ED9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98F2C4-44F0-1D55-2043-57EA409AA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5D1A96-B62A-A0B4-9494-2089B1107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ce projet me permet de valider deux catégories : étude technico fonctionnelle et proposition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BA9688-0B91-8247-DBF2-933C83304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215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0564F-B61F-04E8-AFDF-3B2E053EA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D059648-2D3D-BF21-C0E6-700BA6E593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A9443D0-91BC-D451-CEA8-084C5C252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projet et description rapide projet/solution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FB5C2F-83DC-3C56-EE17-7C8CDB2DF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779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40271-F227-3AB7-212C-618F61F09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C8244C-38C9-7317-9984-B490F8FE7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2E6C1D-232C-7EB7-4424-E47FEFD48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Conception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DCF5F5-FB14-BE0C-0ADD-C615EAF8F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128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8C0C-021F-0E57-536F-FA856FB1B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AD5010-42FE-8D44-5148-A3C6C2669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2A52A12-1676-ADF3-60D4-3C63DBD96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Conception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FDF181-1C80-3295-48B8-04DBF939C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970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295A-BBA2-DA03-2F70-03AB05A7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DF144C-9B2B-5F27-702E-5AB35F599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6912BFE-B3AB-B728-05DA-B15954E56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+ réalisation de doc pour collègues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B9BA60-23E5-A3B3-20A8-7DA6EBDED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514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72BCF-5741-BB32-F849-5E80D7266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254DD1-FBB1-A063-2D51-C3D1C3356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2A2AD7-2F8A-E42C-F9AA-A1353E6DB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Appui technique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F45FC9-F10D-ACC8-7797-9592E5A3D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B8C9A-8D2F-1066-F93F-7935BD59F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E33809-EB79-5B73-81B1-5C08F8B6D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C788B4-50A4-E262-66EB-2C46DDD22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Appui technique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9891A0-9802-4806-CC61-5851331D0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046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A2ED3-EA3D-25D2-0440-A61FD97D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66928E7-D261-A321-315A-7EF3F860D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3E0E9A-7D0E-F6C6-BC6E-1CE07F102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Appui technique utilisateur:</a:t>
            </a:r>
          </a:p>
          <a:p>
            <a:r>
              <a:rPr lang="fr-FR" dirty="0"/>
              <a:t>Détail toutes actions possibles + conséquences sur procédé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A6824C-37D1-2987-C9B7-8677041F4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13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GONZALES SEVMHY conçoit et fabrique des machines spéciales sur mesure pour divers secteurs industriels, notamment le luxe, l'agroalimentaire, l'automobile et le ferroviaire.</a:t>
            </a:r>
          </a:p>
          <a:p>
            <a:endParaRPr lang="fr-FR" dirty="0"/>
          </a:p>
          <a:p>
            <a:r>
              <a:rPr lang="fr-FR" dirty="0"/>
              <a:t>Elle compte entre 40 et 50 salariés et est basée à Toussieu (69780).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668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F3CDF-FE4C-D910-1C46-2886929A9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0D59A5-A815-3D22-FE36-B6D865464A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C323E87-630A-7C05-6FBD-58D5596EF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Appui technique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F8B860-9981-4129-321B-CF9768C37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259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F8FFF-852A-570D-45AD-DE72F56C8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8944DE-A156-E05F-B569-FEA0E466D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241B84-07FF-1F8E-2BA2-7577984E7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Conception automatisme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C5B0C3-3AA4-7858-FBA4-C8D99FCAD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675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76568-7A82-181F-C959-7FF946967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1AAA73-0B10-A6DE-B30D-DEED186C9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B5A6AC-3416-85FE-6609-F6A12844D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Conception automatisme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8201ED-39F1-0A00-6D43-D918A0478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133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E8BA6-8A32-032B-CFF5-412CF63CF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85E73B-21F5-92F4-3514-04F848153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CBB6817-D813-900E-9DCC-1D6E1BD1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Conception automatisme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1A1A48-DB5E-78EE-6479-B28D674C3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03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C1CF-45BA-D555-D7A0-122C3E98E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196371-793F-5792-38BE-B63BCD705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7DC1FC-E5EA-F5A1-D2F4-EAEF5361A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Conception automatisme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D0BD5C-DE50-495F-C518-6E261E438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290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16B2A-CEE6-D7A9-27FE-2B411A823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57A1B9E-A7FE-9E7B-F485-FB07671D6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DA23AB-3B24-2899-D9CA-8E7E40240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Conception automatisme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0E310C-22FC-59E2-F0EC-F490C0460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06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EE985-465B-F60E-CC32-3771B0E4F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9A2D5C0-A520-22CF-E487-A749EFB66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7CBC83-18AD-D9A8-F577-0B9924C91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Conception automatisme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9337F9-20B1-9AAC-49A1-B4D6156E1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087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DD5F9-B969-FB0E-6B8C-53BF1C06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C76732-8E89-4438-719D-0C96EB354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4F3434-F5B6-37E0-1E3B-865C48772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service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D59B00-64B1-B8E7-3C4B-450E2554F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422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4B295-379F-7B77-8719-50668CA22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65595C-709A-5D02-9CA6-075E37F86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1D6941-7C6A-5C0B-FA0B-9C86F3C64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service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516AAA-BA01-E576-D35E-4C645D742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640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21F9B-CD4D-5CED-8E41-0D7DE88A4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4E3151F-E4E9-1D50-E417-BD94176BA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8FCF24-BA8C-E7AA-D765-924C2DE1A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service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BE3EF5-B9B0-95F6-AEB1-B025AB868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1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Elle appartient depuis 2006 au groupe Gonzales.</a:t>
            </a:r>
            <a:br>
              <a:rPr lang="fr-FR" dirty="0"/>
            </a:br>
            <a:r>
              <a:rPr lang="fr-FR" dirty="0"/>
              <a:t>Le groupe Gonzales c’est environ 450 personnes sur 8 sites différents : 4 en France, 2 en Roumanie, 1 au Vietnam et 1 aux USA.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44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0A264-125B-9EB4-CD49-C6476F65F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764C2B-0677-8F8B-105F-A540290B9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63EDD4-8DB6-AD10-8324-26A2F0E6A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travaille au sein d’un bureau d’études composé de 6 automaticiens et 2 apprenants.</a:t>
            </a:r>
          </a:p>
          <a:p>
            <a:r>
              <a:rPr lang="fr-FR" dirty="0"/>
              <a:t>Autour de nous : un BE mécanique et un BE électrique.</a:t>
            </a:r>
          </a:p>
          <a:p>
            <a:endParaRPr lang="fr-FR" dirty="0"/>
          </a:p>
          <a:p>
            <a:r>
              <a:rPr lang="fr-FR" dirty="0"/>
              <a:t>Nous pouvons nous rendre autant que nécessaire à l’atelier, situé à 2 portes de nous.</a:t>
            </a:r>
          </a:p>
          <a:p>
            <a:endParaRPr lang="fr-FR" dirty="0"/>
          </a:p>
          <a:p>
            <a:r>
              <a:rPr lang="fr-FR" dirty="0"/>
              <a:t>Je dispose d’un ordinateur portable personnel avec toutes les licences et logiciels nécessaires à nos projets.</a:t>
            </a:r>
          </a:p>
          <a:p>
            <a:r>
              <a:rPr lang="fr-FR" dirty="0"/>
              <a:t>Si besoin, nous avons du matériel pour réaliser des bancs d’essais, voir même des tests grandeur nature grâce à l’atelier.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78115-ED31-6D32-EAD9-EF70264E3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03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0574E-1E19-D31F-326B-7E20B5E6B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539317-D393-2965-1D69-5701711C9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F921F8-D216-4F86-F85E-D7D909BA5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1E6A61-3558-548F-AB71-587B68FF1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4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EF84-DC62-E72D-AF09-5D93155E9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EDFC639-0243-D87F-0404-6AB240CE2F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2612FC2-FDD7-04A3-71D3-A86D2A100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global du projet </a:t>
            </a:r>
          </a:p>
          <a:p>
            <a:r>
              <a:rPr lang="fr-FR" dirty="0"/>
              <a:t>Explication succincte du principe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C17298-0732-2E4A-3C04-34653B172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9B545-29BF-6F26-4BDE-5970C9FA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FB832C-C4F2-168F-4593-180851C6B3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0E9EC1-ADFD-8E38-D0D9-F2FA59692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Etudes Technico-fonctionnelles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14F276-3ADD-9DC5-D8B6-4B458697B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00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B0E78-0974-FA4C-4762-1B71ADFCA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BC1644-B2EF-BDCC-CC6F-9DE88E25AC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9C17ED-C15C-C61F-BFD7-80EE94C31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PID :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Instrumentation Diagram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G7 : Appuis sur études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méca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standards + besoin fra + normes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Exemple normes : fonctions de suretés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Catégories défauts : message, alarme et bloquant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EFA013-EB3E-78CB-6C32-F090771C3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1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8C591-A79C-CD7D-2D27-0935845C9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813FF4-D8D3-DD91-880A-B826B7FBB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63B998-5310-5F62-105E-92ADBFEE1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ce projet me permet de valider deux catégories : étude technico fonctionnelle et proposition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3757B-2CDA-F4E7-A6F5-A980691F0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16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8/27/2025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8/27/2025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8/27/2025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8/27/2025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8/27/2025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8/27/2025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8/27/2025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8/27/2025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8/27/2025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8/27/2025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8/27/2025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8/27/2025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3.sv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5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1.svg"/><Relationship Id="rId5" Type="http://schemas.openxmlformats.org/officeDocument/2006/relationships/image" Target="../media/image9.png"/><Relationship Id="rId15" Type="http://schemas.openxmlformats.org/officeDocument/2006/relationships/image" Target="../media/image47.sv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3.sv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9.png"/><Relationship Id="rId10" Type="http://schemas.openxmlformats.org/officeDocument/2006/relationships/image" Target="../media/image48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0.png"/><Relationship Id="rId5" Type="http://schemas.openxmlformats.org/officeDocument/2006/relationships/image" Target="../media/image9.png"/><Relationship Id="rId10" Type="http://schemas.openxmlformats.org/officeDocument/2006/relationships/image" Target="../media/image4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4.png"/><Relationship Id="rId5" Type="http://schemas.openxmlformats.org/officeDocument/2006/relationships/image" Target="../media/image9.png"/><Relationship Id="rId10" Type="http://schemas.openxmlformats.org/officeDocument/2006/relationships/image" Target="../media/image53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3.sv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5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7.png"/><Relationship Id="rId5" Type="http://schemas.openxmlformats.org/officeDocument/2006/relationships/image" Target="../media/image9.png"/><Relationship Id="rId10" Type="http://schemas.openxmlformats.org/officeDocument/2006/relationships/image" Target="../media/image5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3.sv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8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0.png"/><Relationship Id="rId5" Type="http://schemas.openxmlformats.org/officeDocument/2006/relationships/image" Target="../media/image9.png"/><Relationship Id="rId10" Type="http://schemas.openxmlformats.org/officeDocument/2006/relationships/image" Target="../media/image5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62.png"/><Relationship Id="rId4" Type="http://schemas.openxmlformats.org/officeDocument/2006/relationships/image" Target="../media/image9.png"/><Relationship Id="rId9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3.sv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3.png"/><Relationship Id="rId21" Type="http://schemas.openxmlformats.org/officeDocument/2006/relationships/image" Target="../media/image27.sv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9.pn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3.sv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5.svg"/><Relationship Id="rId5" Type="http://schemas.openxmlformats.org/officeDocument/2006/relationships/image" Target="../media/image11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9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37.svg"/><Relationship Id="rId5" Type="http://schemas.openxmlformats.org/officeDocument/2006/relationships/image" Target="../media/image9.png"/><Relationship Id="rId10" Type="http://schemas.openxmlformats.org/officeDocument/2006/relationships/image" Target="../media/image3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1.svg"/><Relationship Id="rId5" Type="http://schemas.openxmlformats.org/officeDocument/2006/relationships/image" Target="../media/image9.pn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6803788" y="369915"/>
            <a:ext cx="9346551" cy="2939915"/>
            <a:chOff x="0" y="0"/>
            <a:chExt cx="12462068" cy="39198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62129" cy="3919855"/>
            </a:xfrm>
            <a:custGeom>
              <a:avLst/>
              <a:gdLst/>
              <a:ahLst/>
              <a:cxnLst/>
              <a:rect l="l" t="t" r="r" b="b"/>
              <a:pathLst>
                <a:path w="12462129" h="3919855">
                  <a:moveTo>
                    <a:pt x="0" y="0"/>
                  </a:moveTo>
                  <a:lnTo>
                    <a:pt x="12462129" y="0"/>
                  </a:lnTo>
                  <a:lnTo>
                    <a:pt x="12462129" y="3919855"/>
                  </a:lnTo>
                  <a:lnTo>
                    <a:pt x="0" y="3919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08850" b="-10885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 rot="-8100000">
            <a:off x="-943630" y="-2624078"/>
            <a:ext cx="9346551" cy="2939915"/>
            <a:chOff x="0" y="0"/>
            <a:chExt cx="12462068" cy="39198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62129" cy="3919855"/>
            </a:xfrm>
            <a:custGeom>
              <a:avLst/>
              <a:gdLst/>
              <a:ahLst/>
              <a:cxnLst/>
              <a:rect l="l" t="t" r="r" b="b"/>
              <a:pathLst>
                <a:path w="12462129" h="3919855">
                  <a:moveTo>
                    <a:pt x="0" y="0"/>
                  </a:moveTo>
                  <a:lnTo>
                    <a:pt x="12462129" y="0"/>
                  </a:lnTo>
                  <a:lnTo>
                    <a:pt x="12462129" y="3919855"/>
                  </a:lnTo>
                  <a:lnTo>
                    <a:pt x="0" y="3919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04" b="-505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9259" b="-9259"/>
              </a:stretch>
            </a:blipFill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8" name="Freeform 8"/>
          <p:cNvSpPr/>
          <p:nvPr/>
        </p:nvSpPr>
        <p:spPr>
          <a:xfrm>
            <a:off x="-4279497" y="-259747"/>
            <a:ext cx="7208947" cy="7203895"/>
          </a:xfrm>
          <a:custGeom>
            <a:avLst/>
            <a:gdLst/>
            <a:ahLst/>
            <a:cxnLst/>
            <a:rect l="l" t="t" r="r" b="b"/>
            <a:pathLst>
              <a:path w="7208947" h="7203895">
                <a:moveTo>
                  <a:pt x="0" y="0"/>
                </a:moveTo>
                <a:lnTo>
                  <a:pt x="7208948" y="0"/>
                </a:lnTo>
                <a:lnTo>
                  <a:pt x="7208948" y="7203896"/>
                </a:lnTo>
                <a:lnTo>
                  <a:pt x="0" y="7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-1196382" y="-1326420"/>
            <a:ext cx="7203895" cy="7203895"/>
          </a:xfrm>
          <a:custGeom>
            <a:avLst/>
            <a:gdLst/>
            <a:ahLst/>
            <a:cxnLst/>
            <a:rect l="l" t="t" r="r" b="b"/>
            <a:pathLst>
              <a:path w="7203895" h="7203895">
                <a:moveTo>
                  <a:pt x="0" y="0"/>
                </a:moveTo>
                <a:lnTo>
                  <a:pt x="7203895" y="0"/>
                </a:lnTo>
                <a:lnTo>
                  <a:pt x="7203895" y="7203896"/>
                </a:lnTo>
                <a:lnTo>
                  <a:pt x="0" y="7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296735" y="-3861694"/>
            <a:ext cx="7203895" cy="7203895"/>
          </a:xfrm>
          <a:custGeom>
            <a:avLst/>
            <a:gdLst/>
            <a:ahLst/>
            <a:cxnLst/>
            <a:rect l="l" t="t" r="r" b="b"/>
            <a:pathLst>
              <a:path w="7203895" h="7203895">
                <a:moveTo>
                  <a:pt x="0" y="0"/>
                </a:moveTo>
                <a:lnTo>
                  <a:pt x="7203895" y="0"/>
                </a:lnTo>
                <a:lnTo>
                  <a:pt x="7203895" y="7203895"/>
                </a:lnTo>
                <a:lnTo>
                  <a:pt x="0" y="72038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16302860" y="7438372"/>
            <a:ext cx="956440" cy="2056347"/>
          </a:xfrm>
          <a:custGeom>
            <a:avLst/>
            <a:gdLst/>
            <a:ahLst/>
            <a:cxnLst/>
            <a:rect l="l" t="t" r="r" b="b"/>
            <a:pathLst>
              <a:path w="956440" h="2056347">
                <a:moveTo>
                  <a:pt x="0" y="0"/>
                </a:moveTo>
                <a:lnTo>
                  <a:pt x="956440" y="0"/>
                </a:lnTo>
                <a:lnTo>
                  <a:pt x="956440" y="2056347"/>
                </a:lnTo>
                <a:lnTo>
                  <a:pt x="0" y="20563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TextBox 12"/>
          <p:cNvSpPr txBox="1"/>
          <p:nvPr/>
        </p:nvSpPr>
        <p:spPr>
          <a:xfrm>
            <a:off x="5504971" y="2133446"/>
            <a:ext cx="12725400" cy="3323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197" dirty="0">
                <a:solidFill>
                  <a:srgbClr val="FFFFFF"/>
                </a:solidFill>
                <a:latin typeface="Arimo Bold"/>
              </a:rPr>
              <a:t>Validation CQPM</a:t>
            </a:r>
            <a:r>
              <a:rPr lang="en-US" sz="3600" dirty="0">
                <a:solidFill>
                  <a:srgbClr val="FFFFFF"/>
                </a:solidFill>
                <a:latin typeface="Arimo Bold"/>
              </a:rPr>
              <a:t> </a:t>
            </a:r>
          </a:p>
          <a:p>
            <a:pPr algn="ctr"/>
            <a:endParaRPr lang="en-US" sz="7197" dirty="0">
              <a:solidFill>
                <a:srgbClr val="FFFFFF"/>
              </a:solidFill>
              <a:latin typeface="Arimo Bold"/>
            </a:endParaRPr>
          </a:p>
          <a:p>
            <a:pPr algn="ctr"/>
            <a:r>
              <a:rPr lang="fr-FR" sz="3600" noProof="0" dirty="0">
                <a:solidFill>
                  <a:srgbClr val="FFFFFF"/>
                </a:solidFill>
                <a:latin typeface="Arimo Bold"/>
              </a:rPr>
              <a:t>Conceptrice de systèmes automatisés et interfaces associées</a:t>
            </a:r>
            <a:endParaRPr lang="en-US" sz="7197" dirty="0">
              <a:solidFill>
                <a:srgbClr val="FFFFFF"/>
              </a:solidFill>
              <a:latin typeface="Arim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7207" y="9191625"/>
            <a:ext cx="3198667" cy="30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4"/>
              </a:lnSpc>
            </a:pPr>
            <a:r>
              <a:rPr lang="en-US" sz="1566" dirty="0">
                <a:solidFill>
                  <a:srgbClr val="FFFFFF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581400" y="6819900"/>
            <a:ext cx="10522042" cy="280846"/>
            <a:chOff x="0" y="-57149"/>
            <a:chExt cx="14029389" cy="374462"/>
          </a:xfrm>
        </p:grpSpPr>
        <p:grpSp>
          <p:nvGrpSpPr>
            <p:cNvPr id="15" name="Group 15"/>
            <p:cNvGrpSpPr/>
            <p:nvPr/>
          </p:nvGrpSpPr>
          <p:grpSpPr>
            <a:xfrm>
              <a:off x="3302011" y="91609"/>
              <a:ext cx="1644053" cy="165100"/>
              <a:chOff x="0" y="0"/>
              <a:chExt cx="1644053" cy="1651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48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65100">
                    <a:moveTo>
                      <a:pt x="82550" y="0"/>
                    </a:moveTo>
                    <a:lnTo>
                      <a:pt x="1403350" y="0"/>
                    </a:lnTo>
                    <a:cubicBezTo>
                      <a:pt x="1448943" y="0"/>
                      <a:pt x="1485900" y="36957"/>
                      <a:pt x="1485900" y="82550"/>
                    </a:cubicBezTo>
                    <a:cubicBezTo>
                      <a:pt x="1485900" y="128143"/>
                      <a:pt x="1448943" y="165100"/>
                      <a:pt x="1403350" y="165100"/>
                    </a:cubicBezTo>
                    <a:lnTo>
                      <a:pt x="82550" y="165100"/>
                    </a:lnTo>
                    <a:cubicBezTo>
                      <a:pt x="36957" y="165100"/>
                      <a:pt x="0" y="128143"/>
                      <a:pt x="0" y="82550"/>
                    </a:cubicBezTo>
                    <a:cubicBezTo>
                      <a:pt x="0" y="36957"/>
                      <a:pt x="36957" y="0"/>
                      <a:pt x="82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-57149"/>
              <a:ext cx="14029389" cy="374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1"/>
                </a:lnSpc>
              </a:pPr>
              <a:r>
                <a:rPr lang="en-US" sz="1714" spc="1040" dirty="0">
                  <a:solidFill>
                    <a:srgbClr val="FFFFFF"/>
                  </a:solidFill>
                  <a:latin typeface="Arimo"/>
                </a:rPr>
                <a:t>	Juliette BLUEM</a:t>
              </a:r>
            </a:p>
          </p:txBody>
        </p:sp>
      </p:grpSp>
      <p:sp>
        <p:nvSpPr>
          <p:cNvPr id="19" name="Freeform 16">
            <a:extLst>
              <a:ext uri="{FF2B5EF4-FFF2-40B4-BE49-F238E27FC236}">
                <a16:creationId xmlns:a16="http://schemas.microsoft.com/office/drawing/2014/main" id="{F85DDB6E-C27B-62BF-93B8-C26647AEF17C}"/>
              </a:ext>
            </a:extLst>
          </p:cNvPr>
          <p:cNvSpPr/>
          <p:nvPr/>
        </p:nvSpPr>
        <p:spPr>
          <a:xfrm>
            <a:off x="9982200" y="8466545"/>
            <a:ext cx="3412458" cy="1186576"/>
          </a:xfrm>
          <a:custGeom>
            <a:avLst/>
            <a:gdLst/>
            <a:ahLst/>
            <a:cxnLst/>
            <a:rect l="l" t="t" r="r" b="b"/>
            <a:pathLst>
              <a:path w="4007806" h="1393590">
                <a:moveTo>
                  <a:pt x="0" y="0"/>
                </a:moveTo>
                <a:lnTo>
                  <a:pt x="4007806" y="0"/>
                </a:lnTo>
                <a:lnTo>
                  <a:pt x="4007806" y="1393590"/>
                </a:lnTo>
                <a:lnTo>
                  <a:pt x="0" y="13935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1B23-760A-486E-2F0E-26D7EAAEB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ABA45DC-1FE9-200C-0125-76406EA27AE1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4468C39-5F4F-E9FC-87BF-D86E47ECDFA2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AF440310-51AD-B92A-D066-F00D7B462032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52326B-DD31-CFC5-F26F-CD86CFD5F7AB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BD7B7058-0427-CF58-9519-9241DCD62B29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A4C26BB7-23F4-DF22-229F-C78B73F4EEF1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22336453-F13A-2BD9-5362-417B9842595C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9225716A-E2D2-FCC4-100D-C23DC3ECE5D2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89CB3ADF-41F6-B62B-083A-E877E86FB7A4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6B6CBA87-1122-139A-C756-1EC11F6C0651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88E2FE61-1FE7-FB7E-59BA-E65027CBF930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0E2F079B-F7AE-C2D5-C236-65FB9E17BDD6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0F2A4597-7304-0288-9C19-E8D7EFAA5C5B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5EF8F00B-80EE-CCE1-7296-844475823DB8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CE2042B1-CA70-F0D9-044D-344402968FDB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A212721B-ECFD-7774-C1C1-4EC710C4F4B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CD9DE-DA5B-B572-A5D7-558E94130B82}"/>
              </a:ext>
            </a:extLst>
          </p:cNvPr>
          <p:cNvSpPr txBox="1"/>
          <p:nvPr/>
        </p:nvSpPr>
        <p:spPr>
          <a:xfrm>
            <a:off x="6385062" y="3972046"/>
            <a:ext cx="474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1. Etude technico-fonctionnelle</a:t>
            </a:r>
          </a:p>
        </p:txBody>
      </p:sp>
      <p:pic>
        <p:nvPicPr>
          <p:cNvPr id="10" name="Graphique 9" descr="Case cochée contour">
            <a:extLst>
              <a:ext uri="{FF2B5EF4-FFF2-40B4-BE49-F238E27FC236}">
                <a16:creationId xmlns:a16="http://schemas.microsoft.com/office/drawing/2014/main" id="{FBB36F85-6EEC-C4FA-8868-A2C188B7B1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72400" y="483776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4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3983D-743B-EF0B-E9DB-3283803D6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5A269AE-7607-266D-F501-B4FAE43A9950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75AA857-9C43-6C91-5958-23C6A5E3A05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8A36F28-67BA-BCA6-F187-8EE56CA89E74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BA4D3AE-DF70-691F-24C3-8CAE9910CD8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8FDA6DAE-6B30-E39C-5011-FEE57E9C871F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6AB14F8F-03C7-F4CE-AC61-6EDA6C65BCD0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BD5C933-C765-496C-0DA3-2401C2A960F5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C8D7D8B3-C8C1-77C2-448B-C8413DF8CD5C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6350DFA-E21B-FC7A-86EE-F8629A414F29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0D5DABAC-6E8A-E994-6CF3-7CC80D16558F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95E5429D-BC09-2279-2BCA-ED8AD70CF73A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91119E4-91A0-E77C-8BD8-A4DE050B2720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814B7DDC-1AD1-8637-1192-D7A7559E3D34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37BA6E39-88A0-C678-913D-9781740078B8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EB168135-826B-D07D-836F-8D9BCF3152C7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8E853E3-E698-F2A6-94A7-3E51747BA1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pic>
        <p:nvPicPr>
          <p:cNvPr id="7" name="Graphique 6" descr="Document contour">
            <a:extLst>
              <a:ext uri="{FF2B5EF4-FFF2-40B4-BE49-F238E27FC236}">
                <a16:creationId xmlns:a16="http://schemas.microsoft.com/office/drawing/2014/main" id="{E9EAB604-5926-6ED8-6FC0-DF445CF8D5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12139" y="7447176"/>
            <a:ext cx="1452600" cy="1452600"/>
          </a:xfrm>
          <a:prstGeom prst="rect">
            <a:avLst/>
          </a:prstGeom>
        </p:spPr>
      </p:pic>
      <p:pic>
        <p:nvPicPr>
          <p:cNvPr id="12" name="Graphique 11" descr="Liste contour">
            <a:extLst>
              <a:ext uri="{FF2B5EF4-FFF2-40B4-BE49-F238E27FC236}">
                <a16:creationId xmlns:a16="http://schemas.microsoft.com/office/drawing/2014/main" id="{4FAD0662-2097-CC4F-3824-B0D8FB198D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2139" y="5295900"/>
            <a:ext cx="1452600" cy="14526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D3959D8-2789-0E3C-6AFD-94703F873221}"/>
              </a:ext>
            </a:extLst>
          </p:cNvPr>
          <p:cNvSpPr txBox="1"/>
          <p:nvPr/>
        </p:nvSpPr>
        <p:spPr>
          <a:xfrm>
            <a:off x="3364739" y="5760590"/>
            <a:ext cx="3284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Contraintes du projet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C4F7DCF-478E-5218-2813-44EBE06E678B}"/>
              </a:ext>
            </a:extLst>
          </p:cNvPr>
          <p:cNvSpPr txBox="1"/>
          <p:nvPr/>
        </p:nvSpPr>
        <p:spPr>
          <a:xfrm>
            <a:off x="3224000" y="7817954"/>
            <a:ext cx="4360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Documentations techniques </a:t>
            </a:r>
          </a:p>
          <a:p>
            <a:pPr algn="ctr"/>
            <a:r>
              <a:rPr lang="fr-FR" sz="2800" dirty="0"/>
              <a:t>des fournisseurs</a:t>
            </a:r>
          </a:p>
        </p:txBody>
      </p:sp>
      <p:pic>
        <p:nvPicPr>
          <p:cNvPr id="16" name="Graphique 15" descr="Réunion contour">
            <a:extLst>
              <a:ext uri="{FF2B5EF4-FFF2-40B4-BE49-F238E27FC236}">
                <a16:creationId xmlns:a16="http://schemas.microsoft.com/office/drawing/2014/main" id="{873BBBA4-4530-EDEA-8E26-B2A252C445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12139" y="3156152"/>
            <a:ext cx="1452600" cy="14526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2ACE7E8-2D0E-E1AE-661E-87182ED95D4E}"/>
              </a:ext>
            </a:extLst>
          </p:cNvPr>
          <p:cNvSpPr txBox="1"/>
          <p:nvPr/>
        </p:nvSpPr>
        <p:spPr>
          <a:xfrm>
            <a:off x="3463334" y="3654645"/>
            <a:ext cx="38205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Echanges avec membres </a:t>
            </a:r>
          </a:p>
          <a:p>
            <a:pPr algn="ctr"/>
            <a:r>
              <a:rPr lang="fr-FR" sz="2800" dirty="0"/>
              <a:t>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6A571FC-2A36-7CAE-962A-70D6D06B4ACA}"/>
              </a:ext>
            </a:extLst>
          </p:cNvPr>
          <p:cNvSpPr txBox="1"/>
          <p:nvPr/>
        </p:nvSpPr>
        <p:spPr>
          <a:xfrm>
            <a:off x="13232480" y="5760590"/>
            <a:ext cx="3696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Proposition technique de codeur à câble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C4BA64D-CCA4-EAA8-5323-C94A8A6C962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649677" y="6022200"/>
            <a:ext cx="5648440" cy="158508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ED4C061-E173-7E59-0E90-40D548CC099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283932" y="4131699"/>
            <a:ext cx="5014185" cy="2049009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B9D31C3-BF12-91FC-0C24-787298D66309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584040" y="6180708"/>
            <a:ext cx="4714077" cy="2114300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23F5107-CE49-E105-6AB4-BDA4A2761BC3}"/>
              </a:ext>
            </a:extLst>
          </p:cNvPr>
          <p:cNvCxnSpPr>
            <a:cxnSpLocks/>
          </p:cNvCxnSpPr>
          <p:nvPr/>
        </p:nvCxnSpPr>
        <p:spPr>
          <a:xfrm>
            <a:off x="12298117" y="6180708"/>
            <a:ext cx="685800" cy="0"/>
          </a:xfrm>
          <a:prstGeom prst="straightConnector1">
            <a:avLst/>
          </a:prstGeom>
          <a:ln>
            <a:solidFill>
              <a:srgbClr val="1A1F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4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174D-F041-0322-D703-CA2B2FB6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22806C-5394-A3D7-8929-616C4A89D55C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64C26D9-74BA-EE64-3D22-CDA7B270B2A4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4082CE8-5782-A185-3A80-78E87DD6F306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C7D0630-7CFD-945E-E080-0DCC55750439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B171E25E-8ABE-32FA-E8ED-930A8A157377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DA91A6D5-3337-59CC-6D8C-FCE35108C9F3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F2FCC4F1-F26F-122B-82F8-C18B8CCB5EC1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3C48FF85-88BE-AD88-DA48-1ECD84CCE0ED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FB7E910-44D2-A803-D699-B5FE47B27E64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5A12D557-1852-9C22-342F-8F21B39BE998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45512EB3-EF0A-F816-B924-2EBEFA41F914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6407539-19E6-0FAF-0E23-3EC398E11257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7A5F1E1C-49F3-8140-9880-872518370D69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DFD8EE2E-9722-2265-3400-ED26434BAB15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69E396FE-C51B-0EA1-3B03-1F612897675A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3CFBE116-EA80-C880-76CF-A7BB6E6128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57BAB0-9A63-7F4D-850C-8ED99023EC22}"/>
              </a:ext>
            </a:extLst>
          </p:cNvPr>
          <p:cNvSpPr txBox="1"/>
          <p:nvPr/>
        </p:nvSpPr>
        <p:spPr>
          <a:xfrm>
            <a:off x="914400" y="2167496"/>
            <a:ext cx="10998350" cy="648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u="sng" dirty="0"/>
              <a:t>Objectif projet : 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	Redondance de la position (même si problème sur l’arbre) </a:t>
            </a:r>
          </a:p>
          <a:p>
            <a:pPr>
              <a:lnSpc>
                <a:spcPct val="150000"/>
              </a:lnSpc>
            </a:pPr>
            <a:endParaRPr lang="fr-FR" sz="2800" u="sng" dirty="0"/>
          </a:p>
          <a:p>
            <a:pPr>
              <a:lnSpc>
                <a:spcPct val="150000"/>
              </a:lnSpc>
            </a:pPr>
            <a:r>
              <a:rPr lang="fr-FR" sz="2800" u="sng" dirty="0"/>
              <a:t>Contraintes 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Plus de 4m de plage de mesure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Type : absolu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Interface de communication : IO-Link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Résolution au moins identique à celle actuelle (codeur du moteur présent sur l’arbre)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Répétabilité au moins inférieur au demi-millimètre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375573-ECBF-38E3-A739-6F2A86EF4803}"/>
              </a:ext>
            </a:extLst>
          </p:cNvPr>
          <p:cNvSpPr txBox="1"/>
          <p:nvPr/>
        </p:nvSpPr>
        <p:spPr>
          <a:xfrm>
            <a:off x="12576948" y="3941840"/>
            <a:ext cx="5270575" cy="26108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u="sng" dirty="0"/>
              <a:t>Difficulté rencontrée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Plage de mesure importe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résolution + répétabilité : souvent trop faibles</a:t>
            </a:r>
          </a:p>
        </p:txBody>
      </p:sp>
    </p:spTree>
    <p:extLst>
      <p:ext uri="{BB962C8B-B14F-4D97-AF65-F5344CB8AC3E}">
        <p14:creationId xmlns:p14="http://schemas.microsoft.com/office/powerpoint/2010/main" val="399461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A618D-60E7-14B1-2087-12D97D0F4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0B4EDE9-C196-CC82-816B-6E730759BA8B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DD91E8B-840F-27C6-2E06-7CDBF474C645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45FBEF1B-8476-4708-EDA1-848DDD100F23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D31C033-EBA2-D81E-2785-A594BAD556EF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084AEA52-F5D6-C115-C7D3-78C84D829FE6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AA82E601-5563-FF99-5E9C-7299D702E18D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2C528854-E04E-0A79-E8CD-4C24FC8FC556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04589CF7-5AA9-EC42-CD7A-B27397FEBE65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7067311-AE99-1858-FAF6-A0139F39C552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31F66BAB-8B79-DF5E-8DA0-36BFF452DC33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47705151-C1D6-B7CE-8DF5-938D9C4E1D42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AF713AC-530B-24CB-CF19-C58270F8D0AB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2465318F-E8D8-9C16-30FE-CC15F6D9346E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7C1F31B-F6E6-C8B0-5AA8-75B221AA42C6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FEF92972-B34F-7D6C-8EC6-B42316209E09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B1BBC65-B80F-C17A-76EE-33EAA68782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D731BD-FAD3-00B5-5FC9-67B625EFC7A8}"/>
              </a:ext>
            </a:extLst>
          </p:cNvPr>
          <p:cNvSpPr txBox="1"/>
          <p:nvPr/>
        </p:nvSpPr>
        <p:spPr>
          <a:xfrm>
            <a:off x="3184662" y="4161472"/>
            <a:ext cx="474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1. Etude technico-fonctionnelle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D594D3-2C3F-8791-3699-3D9520ACA84D}"/>
              </a:ext>
            </a:extLst>
          </p:cNvPr>
          <p:cNvSpPr txBox="1"/>
          <p:nvPr/>
        </p:nvSpPr>
        <p:spPr>
          <a:xfrm>
            <a:off x="10363202" y="4177664"/>
            <a:ext cx="381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2. Proposition technique</a:t>
            </a:r>
          </a:p>
        </p:txBody>
      </p:sp>
      <p:pic>
        <p:nvPicPr>
          <p:cNvPr id="10" name="Graphique 9" descr="Case cochée contour">
            <a:extLst>
              <a:ext uri="{FF2B5EF4-FFF2-40B4-BE49-F238E27FC236}">
                <a16:creationId xmlns:a16="http://schemas.microsoft.com/office/drawing/2014/main" id="{0AD2D77D-F9FF-4F41-A9B0-8C85A9C6B1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2000" y="5027190"/>
            <a:ext cx="1752600" cy="1752600"/>
          </a:xfrm>
          <a:prstGeom prst="rect">
            <a:avLst/>
          </a:prstGeom>
        </p:spPr>
      </p:pic>
      <p:pic>
        <p:nvPicPr>
          <p:cNvPr id="11" name="Graphique 10" descr="Case cochée contour">
            <a:extLst>
              <a:ext uri="{FF2B5EF4-FFF2-40B4-BE49-F238E27FC236}">
                <a16:creationId xmlns:a16="http://schemas.microsoft.com/office/drawing/2014/main" id="{D110AD94-19E3-36AA-A7E4-1ED5712CF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37624" y="5043382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0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622C5-F9EE-E2F0-64B7-231572304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53EF002-55DA-90C3-069B-A3FBC9EF5FE0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19737F7-2849-44FB-F1A7-8F9E6EE85BE8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9F382F52-1DC2-F56B-38B3-8946D2FD4D44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EDB6CCF-8B0A-CE01-9EBD-59F5D9B2EDCD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F273769C-A0F8-B346-BCC4-0D27CF8CE174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8B8348D4-52F4-04F9-E154-36E59807C0CB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7FBEE164-C05C-4B1B-7409-A8AFB81618B4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FDA2B23E-5733-2EDE-F105-DCF30036003D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07CC6D0-F123-950D-C6DF-87D9084D8B5C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9F4B86D7-B6EA-3FAC-619E-7B2F04027012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D00250EB-07DB-208D-A50D-218B7BA595F4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7ECB7CE-83A6-EB8A-D13C-55034D053CDA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401E6D04-5F57-A59F-45E5-773B3D502B69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EB64811B-8B57-7B9D-EC83-C6F322217527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C6EF8AFB-9E53-CD54-07CB-F592EA162A9D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D0EFD4FD-90B9-AE4B-452A-EE2F794D98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E3152E-59FC-E2BF-8254-0BA5DB76E257}"/>
              </a:ext>
            </a:extLst>
          </p:cNvPr>
          <p:cNvSpPr txBox="1"/>
          <p:nvPr/>
        </p:nvSpPr>
        <p:spPr>
          <a:xfrm>
            <a:off x="1912139" y="4123877"/>
            <a:ext cx="10889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Machine permettant d’étirer des tiges de silice en filaments, de les assembler en un fil enroulé sur une bobine</a:t>
            </a:r>
          </a:p>
          <a:p>
            <a:endParaRPr lang="fr-FR" sz="2800" dirty="0"/>
          </a:p>
          <a:p>
            <a:r>
              <a:rPr lang="fr-FR" sz="2800" dirty="0"/>
              <a:t>Sur la table d’étirement, se trouve notamment 4 bruleurs. Ils permettent de chauffer la matière pour l’étirer.</a:t>
            </a:r>
          </a:p>
        </p:txBody>
      </p:sp>
    </p:spTree>
    <p:extLst>
      <p:ext uri="{BB962C8B-B14F-4D97-AF65-F5344CB8AC3E}">
        <p14:creationId xmlns:p14="http://schemas.microsoft.com/office/powerpoint/2010/main" val="21504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D367A-E7E5-5DED-B032-BA8CB0201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1C6BC6E-04A4-CCB9-61B3-3CF7F62EBDEF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CC7915A-7E54-5F08-653C-277DA5E24B1F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CCA52F9-A0CA-A76D-4BD4-1C80A08C2BDD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8087EDF-A2B5-371E-2F3C-B25FC7281A94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B1220FF9-CEDC-E48D-2C88-2AD54ACE1014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145267E-3A1F-7936-384B-B80834D7AC4F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23AA987-680D-CD93-7DF2-946ABCA182FB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D6BEAF5C-131B-34F2-E5C7-87FF0259D26A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8107148B-5027-4E54-BAF3-D569AECA2668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D43C3A89-1E6E-67E5-F2A5-344CFC2763B7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9E00A55C-FA24-ACD4-835C-4E0F4BD82B19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86DCD916-AAE1-D36F-D591-0EF9B45D7E75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5301A8F5-53EB-0BF4-32D7-29D63C5B8612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F81E3740-57BF-7A65-FCE6-EB2BAC65C43D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F67572F7-B4A5-CA0A-EF0E-042F33AED001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28191EAA-9E06-E88E-FDFD-6E8B98F4F6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9FE0E53A-9445-038D-FA97-4EF9E08A16C0}"/>
              </a:ext>
            </a:extLst>
          </p:cNvPr>
          <p:cNvGrpSpPr/>
          <p:nvPr/>
        </p:nvGrpSpPr>
        <p:grpSpPr>
          <a:xfrm>
            <a:off x="3039747" y="3312397"/>
            <a:ext cx="2286000" cy="1537855"/>
            <a:chOff x="4495800" y="4000500"/>
            <a:chExt cx="4191000" cy="281940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3D3375D-2F86-7907-A6F3-D090DF7D808C}"/>
                </a:ext>
              </a:extLst>
            </p:cNvPr>
            <p:cNvSpPr/>
            <p:nvPr/>
          </p:nvSpPr>
          <p:spPr>
            <a:xfrm>
              <a:off x="4495800" y="4000500"/>
              <a:ext cx="4191000" cy="28194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CFEEF-1EF2-BF64-9EC1-618F1567EE88}"/>
                </a:ext>
              </a:extLst>
            </p:cNvPr>
            <p:cNvSpPr/>
            <p:nvPr/>
          </p:nvSpPr>
          <p:spPr>
            <a:xfrm>
              <a:off x="4914900" y="4343400"/>
              <a:ext cx="3352800" cy="2133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tx1"/>
                  </a:solidFill>
                </a:rPr>
                <a:t>ST6400 7’’</a:t>
              </a: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CC413408-2D69-CCC7-5851-CDFDD79A1B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104" y="6161084"/>
            <a:ext cx="2876551" cy="2876551"/>
          </a:xfrm>
          <a:prstGeom prst="rect">
            <a:avLst/>
          </a:prstGeom>
        </p:spPr>
      </p:pic>
      <p:pic>
        <p:nvPicPr>
          <p:cNvPr id="17" name="Graphique 16" descr="Document contour">
            <a:extLst>
              <a:ext uri="{FF2B5EF4-FFF2-40B4-BE49-F238E27FC236}">
                <a16:creationId xmlns:a16="http://schemas.microsoft.com/office/drawing/2014/main" id="{446DE4F6-157A-19EB-9F24-C482CC77D5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52600" y="6438900"/>
            <a:ext cx="1447800" cy="14478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1EE960-56C3-AAEC-7E0F-5945B8ACE854}"/>
              </a:ext>
            </a:extLst>
          </p:cNvPr>
          <p:cNvSpPr txBox="1"/>
          <p:nvPr/>
        </p:nvSpPr>
        <p:spPr>
          <a:xfrm>
            <a:off x="1456092" y="8172788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Besoin client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8BB4977-0EB7-D9AB-402E-EE1CB5EB9A69}"/>
              </a:ext>
            </a:extLst>
          </p:cNvPr>
          <p:cNvSpPr txBox="1"/>
          <p:nvPr/>
        </p:nvSpPr>
        <p:spPr>
          <a:xfrm>
            <a:off x="10200849" y="2435946"/>
            <a:ext cx="7620000" cy="71351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u="sng" dirty="0"/>
              <a:t>Etapes 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Prise en main logiciel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Découverte des fonctionnalités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Rendu 7’’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Maquette papier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Disposer les éléments attendus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Validation par automaticien projet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Réalisation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Attention harmonie pupitre principal (Hugo)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2273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E37E-C842-1BB6-4EF9-C165B86CF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854587D-74E8-3E53-8ABF-BAAB3E804C3C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68D80AE-65C1-4FBC-A51B-ABCAC8F2559B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0C01D2E6-71FF-440E-D17E-EA38A25E7D35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0098275-8149-69D1-2282-CE30C3A9E1B5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AD0121D6-0E72-697C-8CA2-D3D38F72E765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1243D7A9-2E66-D257-F6F6-A1DE8242E077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1B9DA3D-CE14-F22F-E12F-091B9B95C974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6080ECE5-4755-FFB5-A640-76A63CA1BA46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443CFC24-A276-C954-C499-B470E39046CE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DCE9DB94-993C-31B3-D17A-087A51405661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CEA330CB-187D-374E-954E-EA33C3D3A8D4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F5246A0-135A-D4EA-68E2-6B2410A7D746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0035D246-FAD2-21C9-368D-BE40D68C4108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E03A0DAF-6D84-3E06-B634-7BFD5E3CBDD9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45DEF517-9BD6-B737-6170-0A56DCCC126F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AF29B5B6-8A25-0216-BF15-03A0C14EBB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C2A980-7618-A837-33B4-C499F211543F}"/>
              </a:ext>
            </a:extLst>
          </p:cNvPr>
          <p:cNvSpPr txBox="1"/>
          <p:nvPr/>
        </p:nvSpPr>
        <p:spPr>
          <a:xfrm>
            <a:off x="1036807" y="2400300"/>
            <a:ext cx="7497593" cy="671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u="sng" dirty="0"/>
              <a:t>Ma création de deux « Objets composés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5E960B-D586-29EC-4B43-743B2A0C801A}"/>
              </a:ext>
            </a:extLst>
          </p:cNvPr>
          <p:cNvSpPr txBox="1"/>
          <p:nvPr/>
        </p:nvSpPr>
        <p:spPr>
          <a:xfrm>
            <a:off x="2286001" y="3340530"/>
            <a:ext cx="7162800" cy="26108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Pourquoi 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Nombreux histogrammes sur nos pages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Objets proposés par Schneider pas adaptés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670FD4-3082-E8FC-ECFB-03601B3466B0}"/>
              </a:ext>
            </a:extLst>
          </p:cNvPr>
          <p:cNvSpPr txBox="1"/>
          <p:nvPr/>
        </p:nvSpPr>
        <p:spPr>
          <a:xfrm>
            <a:off x="2286001" y="5787666"/>
            <a:ext cx="10962323" cy="39035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Méthode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Utiliser un objet disponible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Comprendre son fonctionnement, ses liens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Lister les éléments à ajouter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Réfléchir à leur programmation sur papier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Programmer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FC0E0DA-1165-FC52-8596-229C23F9D4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30945" y="2247900"/>
            <a:ext cx="1619476" cy="41820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801DAF5-89B6-D9E9-5AF8-68F10FA38A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1999" y="2319347"/>
            <a:ext cx="1476581" cy="4039164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04607FB-114E-0568-D668-E7F3ECEA20DB}"/>
              </a:ext>
            </a:extLst>
          </p:cNvPr>
          <p:cNvSpPr/>
          <p:nvPr/>
        </p:nvSpPr>
        <p:spPr>
          <a:xfrm>
            <a:off x="14020800" y="4092780"/>
            <a:ext cx="1619476" cy="496920"/>
          </a:xfrm>
          <a:prstGeom prst="rightArrow">
            <a:avLst>
              <a:gd name="adj1" fmla="val 50000"/>
              <a:gd name="adj2" fmla="val 63732"/>
            </a:avLst>
          </a:prstGeom>
          <a:solidFill>
            <a:srgbClr val="CE4335"/>
          </a:solidFill>
          <a:ln>
            <a:solidFill>
              <a:srgbClr val="1A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1FA2F45-4458-FDCB-D0DE-C10072CCC9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68101" y="6515100"/>
            <a:ext cx="3219899" cy="255305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C4D0F25-C9A7-0645-CE86-F1E292E22E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2800" y="6515100"/>
            <a:ext cx="319132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5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13F4-9D0C-A8A1-ED28-FC488661A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E2EDDDC-07F2-E158-D938-F8D02654B866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DE9F8AF-D5D3-3EDB-2A78-71196EB4105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B2D2769-2CB5-9799-E7E1-4DBF85D1D288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7A0A9C9-49C2-8976-1307-39B64C5CB4AB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89FD1BC7-89FC-FD6C-2610-146C4FA29C72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529C4E79-679C-4A9E-8D88-06551E66CF9E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D568BF6-8EBC-75D0-12EB-9EAF20E00701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F1299548-8044-D164-5139-A8079275EF6C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FE7D900-6F8B-3CDB-CD62-A77D9C9B7621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56970117-2FD9-EA37-09A1-6244B0CCA62B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E8358208-1F2A-7147-E85A-D6034DBCB0CE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752B1E2-C0CA-9151-5B3B-DAAFD8C79EB6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DC539253-7A32-3052-86A0-FF72BC0B2B73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FFEF065F-D640-FFCF-FF57-51047ED9BCAF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6CA6AD87-FC0C-418D-D62B-92F7A6B85FBB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D28D74A5-1F01-5692-79D1-637E3CAAF33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pic>
        <p:nvPicPr>
          <p:cNvPr id="6" name="Image 5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FDE849C5-5038-A0C3-BA42-72880D78E8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8590" y="4335719"/>
            <a:ext cx="12815009" cy="1719121"/>
          </a:xfrm>
          <a:prstGeom prst="rect">
            <a:avLst/>
          </a:prstGeom>
        </p:spPr>
      </p:pic>
      <p:pic>
        <p:nvPicPr>
          <p:cNvPr id="7" name="Image 6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72719B12-30AB-9D15-E9E1-F9F06FB4D4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6745" y="6822111"/>
            <a:ext cx="14187493" cy="19079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82F2FCD-5032-BD10-2AE9-9DAF04E6431A}"/>
              </a:ext>
            </a:extLst>
          </p:cNvPr>
          <p:cNvSpPr txBox="1"/>
          <p:nvPr/>
        </p:nvSpPr>
        <p:spPr>
          <a:xfrm>
            <a:off x="2416790" y="5369511"/>
            <a:ext cx="12975610" cy="671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Création d’une barre de zone acceptation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9A672D-FA38-A807-7B35-A6B6E9C955D6}"/>
              </a:ext>
            </a:extLst>
          </p:cNvPr>
          <p:cNvSpPr/>
          <p:nvPr/>
        </p:nvSpPr>
        <p:spPr>
          <a:xfrm>
            <a:off x="15621000" y="3848100"/>
            <a:ext cx="2055209" cy="434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7D284A-A07F-CBEA-8337-1D3A0E2A29F0}"/>
              </a:ext>
            </a:extLst>
          </p:cNvPr>
          <p:cNvSpPr/>
          <p:nvPr/>
        </p:nvSpPr>
        <p:spPr>
          <a:xfrm>
            <a:off x="15240000" y="3844630"/>
            <a:ext cx="304800" cy="4345200"/>
          </a:xfrm>
          <a:prstGeom prst="rect">
            <a:avLst/>
          </a:prstGeom>
          <a:solidFill>
            <a:srgbClr val="CE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43528-9703-B94B-1061-97C6A5AD9C3D}"/>
              </a:ext>
            </a:extLst>
          </p:cNvPr>
          <p:cNvSpPr/>
          <p:nvPr/>
        </p:nvSpPr>
        <p:spPr>
          <a:xfrm>
            <a:off x="15240000" y="4588761"/>
            <a:ext cx="304800" cy="2612139"/>
          </a:xfrm>
          <a:prstGeom prst="rect">
            <a:avLst/>
          </a:prstGeom>
          <a:solidFill>
            <a:srgbClr val="CE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B8FC62-F08A-784B-FFBF-D0F8E297CCB5}"/>
              </a:ext>
            </a:extLst>
          </p:cNvPr>
          <p:cNvSpPr/>
          <p:nvPr/>
        </p:nvSpPr>
        <p:spPr>
          <a:xfrm>
            <a:off x="15621000" y="7378022"/>
            <a:ext cx="2055209" cy="811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ED077B-1C9E-9419-D979-95389863C4E6}"/>
              </a:ext>
            </a:extLst>
          </p:cNvPr>
          <p:cNvSpPr/>
          <p:nvPr/>
        </p:nvSpPr>
        <p:spPr>
          <a:xfrm>
            <a:off x="15621000" y="4533901"/>
            <a:ext cx="2055209" cy="2844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0DA9D-61AE-A4A7-F353-BF36D05AB90D}"/>
              </a:ext>
            </a:extLst>
          </p:cNvPr>
          <p:cNvSpPr/>
          <p:nvPr/>
        </p:nvSpPr>
        <p:spPr>
          <a:xfrm>
            <a:off x="15621000" y="4076701"/>
            <a:ext cx="2055209" cy="457199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3CFD79-1934-F553-0FD1-A1EC231F6D83}"/>
              </a:ext>
            </a:extLst>
          </p:cNvPr>
          <p:cNvSpPr/>
          <p:nvPr/>
        </p:nvSpPr>
        <p:spPr>
          <a:xfrm>
            <a:off x="15621000" y="4335719"/>
            <a:ext cx="2055209" cy="3854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7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111E-6 3.7037E-7 L -0.04939 -0.25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45679E-6 L 3.33333E-6 0.0782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0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8C471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C47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A9621-3121-4C6D-A903-567C35FBC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7D2E328-869C-084C-BCF6-428F76B5B5A7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411AABF-6595-5129-B1E8-F82980A65193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25AAA7DA-2CAF-3542-3C3C-54146CCC058C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5536ABF-1C1B-666B-6EDC-004141AB64E0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12348E52-67FD-9248-0415-D5B301104BA4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B5B090A0-1B56-37C1-7160-0563FC6828DB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42CB5A0-CE68-24E9-E8AB-7303440728C1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D31CE97A-68C4-5BAF-7553-87CD61A35A0C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438EE22-F2A9-E16C-20B6-8F5E68F6E20A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A44ABE0C-EFFE-3C3A-9A8A-367FE60C03AC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C9F4941D-DB7A-0541-DDF5-994B7009C804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E6EDBD5D-23AE-5CBC-BABF-3C3C3E5E964A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04A3F03F-749E-B17E-EB1A-46E96FFB4F6D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E242B71A-2D16-C013-7969-30EE64A63CE3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6E7DD54B-5676-FC7C-36F1-B1085E001DD1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A151D00-2584-7800-5A3D-270E72F721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EEA027-8D55-8239-9BDE-E826182E3B9D}"/>
              </a:ext>
            </a:extLst>
          </p:cNvPr>
          <p:cNvSpPr txBox="1"/>
          <p:nvPr/>
        </p:nvSpPr>
        <p:spPr>
          <a:xfrm>
            <a:off x="6461262" y="4201582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4. Conception d’interface</a:t>
            </a:r>
          </a:p>
        </p:txBody>
      </p:sp>
      <p:pic>
        <p:nvPicPr>
          <p:cNvPr id="8" name="Graphique 7" descr="Case cochée contour">
            <a:extLst>
              <a:ext uri="{FF2B5EF4-FFF2-40B4-BE49-F238E27FC236}">
                <a16:creationId xmlns:a16="http://schemas.microsoft.com/office/drawing/2014/main" id="{1A81C465-132D-594D-1861-DD2D6E5261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48600" y="50673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4469-C367-478A-5B08-B0348C944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0D9CF51-5D31-48F5-D2F6-333F99D5E6D6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ABFCDD3-5D01-E137-0549-67EC82E56971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90999D6D-2A3D-116C-F62C-413131753442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5C5D084-AF3D-A834-32B6-46FA670CDD74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F6686092-7E9C-75A6-92C9-43A636D65773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29EF1AB-FFC0-7A94-9F31-82C52ADA249D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04CC4D57-E19B-8DAF-8BA4-599AC0A8BF9F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FFC70F6F-06DD-C986-8ABA-B398AA711AA7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0546E90-E264-5B7D-8616-93D93E61100D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62F69E9B-48E6-E07A-7C4F-C80508D89895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93540FF3-8A2C-FC3A-012C-4F85355DDF45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9D2AF34-592A-47CC-DDA9-70B54C99A47F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DF813CC1-7CB6-B156-DF84-745FF9885783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211E34DC-6A12-D741-F996-E0581CF22C4E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B68342F1-1692-EBEC-AEB1-3346345D55DE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4027447-120D-F61A-46B2-3248D9197D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B9FF40B-0D68-8B2B-4694-3E914EAC8E48}"/>
              </a:ext>
            </a:extLst>
          </p:cNvPr>
          <p:cNvGrpSpPr/>
          <p:nvPr/>
        </p:nvGrpSpPr>
        <p:grpSpPr>
          <a:xfrm>
            <a:off x="3645554" y="4348540"/>
            <a:ext cx="2286000" cy="1537855"/>
            <a:chOff x="4495800" y="4000500"/>
            <a:chExt cx="4191000" cy="281940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E364632-28CB-2080-0450-06A4E9817436}"/>
                </a:ext>
              </a:extLst>
            </p:cNvPr>
            <p:cNvSpPr/>
            <p:nvPr/>
          </p:nvSpPr>
          <p:spPr>
            <a:xfrm>
              <a:off x="4495800" y="4000500"/>
              <a:ext cx="4191000" cy="28194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84F5DC-F5CB-12B6-4333-906396FFC7BC}"/>
                </a:ext>
              </a:extLst>
            </p:cNvPr>
            <p:cNvSpPr/>
            <p:nvPr/>
          </p:nvSpPr>
          <p:spPr>
            <a:xfrm>
              <a:off x="4914900" y="4343400"/>
              <a:ext cx="3352800" cy="2133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tx1"/>
                  </a:solidFill>
                </a:rPr>
                <a:t>ST6400 7’’</a:t>
              </a:r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D88ED2F-1D91-1416-B3B3-428D062F3FC8}"/>
              </a:ext>
            </a:extLst>
          </p:cNvPr>
          <p:cNvCxnSpPr/>
          <p:nvPr/>
        </p:nvCxnSpPr>
        <p:spPr>
          <a:xfrm>
            <a:off x="6487349" y="5117467"/>
            <a:ext cx="2263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F80D6542-CEFF-40F9-51B6-1F5AA6BE6C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688" y="2831139"/>
            <a:ext cx="4321005" cy="6110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6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2250947" y="11834483"/>
            <a:ext cx="12997663" cy="4088356"/>
            <a:chOff x="0" y="0"/>
            <a:chExt cx="17330217" cy="5451141"/>
          </a:xfrm>
        </p:grpSpPr>
        <p:sp>
          <p:nvSpPr>
            <p:cNvPr id="3" name="Freeform 3"/>
            <p:cNvSpPr/>
            <p:nvPr/>
          </p:nvSpPr>
          <p:spPr>
            <a:xfrm rot="-5400000">
              <a:off x="5939536" y="-5939536"/>
              <a:ext cx="5451094" cy="17330165"/>
            </a:xfrm>
            <a:custGeom>
              <a:avLst/>
              <a:gdLst/>
              <a:ahLst/>
              <a:cxnLst/>
              <a:rect l="l" t="t" r="r" b="b"/>
              <a:pathLst>
                <a:path w="5451094" h="17330165">
                  <a:moveTo>
                    <a:pt x="5451094" y="0"/>
                  </a:moveTo>
                  <a:lnTo>
                    <a:pt x="5451094" y="17330166"/>
                  </a:lnTo>
                  <a:lnTo>
                    <a:pt x="0" y="17330166"/>
                  </a:lnTo>
                  <a:lnTo>
                    <a:pt x="0" y="0"/>
                  </a:lnTo>
                  <a:lnTo>
                    <a:pt x="5451094" y="0"/>
                  </a:lnTo>
                  <a:close/>
                </a:path>
              </a:pathLst>
            </a:custGeom>
            <a:blipFill>
              <a:blip r:embed="rId3"/>
              <a:stretch>
                <a:fillRect l="-29" r="-2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59278" y="3466380"/>
            <a:ext cx="1233040" cy="123825"/>
            <a:chOff x="0" y="0"/>
            <a:chExt cx="1644053" cy="165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0259" y="7972046"/>
            <a:ext cx="496882" cy="496882"/>
            <a:chOff x="0" y="0"/>
            <a:chExt cx="662509" cy="662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553258" y="1028700"/>
            <a:ext cx="324742" cy="324742"/>
            <a:chOff x="0" y="0"/>
            <a:chExt cx="432989" cy="4329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772568" y="0"/>
            <a:ext cx="7515638" cy="10287000"/>
            <a:chOff x="0" y="0"/>
            <a:chExt cx="10020851" cy="13716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20808" cy="13716000"/>
            </a:xfrm>
            <a:custGeom>
              <a:avLst/>
              <a:gdLst/>
              <a:ahLst/>
              <a:cxnLst/>
              <a:rect l="l" t="t" r="r" b="b"/>
              <a:pathLst>
                <a:path w="10020808" h="13716000">
                  <a:moveTo>
                    <a:pt x="0" y="0"/>
                  </a:moveTo>
                  <a:lnTo>
                    <a:pt x="10020808" y="0"/>
                  </a:lnTo>
                  <a:lnTo>
                    <a:pt x="1002080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A1F4C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" name="Freeform 14"/>
          <p:cNvSpPr/>
          <p:nvPr/>
        </p:nvSpPr>
        <p:spPr>
          <a:xfrm>
            <a:off x="219723" y="156480"/>
            <a:ext cx="954123" cy="1034591"/>
          </a:xfrm>
          <a:custGeom>
            <a:avLst/>
            <a:gdLst/>
            <a:ahLst/>
            <a:cxnLst/>
            <a:rect l="l" t="t" r="r" b="b"/>
            <a:pathLst>
              <a:path w="954123" h="1034591">
                <a:moveTo>
                  <a:pt x="0" y="0"/>
                </a:moveTo>
                <a:lnTo>
                  <a:pt x="954122" y="0"/>
                </a:lnTo>
                <a:lnTo>
                  <a:pt x="954122" y="1034591"/>
                </a:lnTo>
                <a:lnTo>
                  <a:pt x="0" y="103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044" t="-16462" r="-17169" b="-1642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320835" y="140682"/>
            <a:ext cx="516843" cy="1040864"/>
          </a:xfrm>
          <a:custGeom>
            <a:avLst/>
            <a:gdLst/>
            <a:ahLst/>
            <a:cxnLst/>
            <a:rect l="l" t="t" r="r" b="b"/>
            <a:pathLst>
              <a:path w="516843" h="1040864">
                <a:moveTo>
                  <a:pt x="0" y="0"/>
                </a:moveTo>
                <a:lnTo>
                  <a:pt x="516842" y="0"/>
                </a:lnTo>
                <a:lnTo>
                  <a:pt x="516842" y="1040864"/>
                </a:lnTo>
                <a:lnTo>
                  <a:pt x="0" y="10408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11343906" y="3590205"/>
            <a:ext cx="6372929" cy="2215988"/>
          </a:xfrm>
          <a:custGeom>
            <a:avLst/>
            <a:gdLst/>
            <a:ahLst/>
            <a:cxnLst/>
            <a:rect l="l" t="t" r="r" b="b"/>
            <a:pathLst>
              <a:path w="4007806" h="1393590">
                <a:moveTo>
                  <a:pt x="0" y="0"/>
                </a:moveTo>
                <a:lnTo>
                  <a:pt x="4007806" y="0"/>
                </a:lnTo>
                <a:lnTo>
                  <a:pt x="4007806" y="1393590"/>
                </a:lnTo>
                <a:lnTo>
                  <a:pt x="0" y="13935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987207" y="9182100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80259" y="2060663"/>
            <a:ext cx="9958749" cy="1083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1"/>
              </a:lnSpc>
            </a:pPr>
            <a:r>
              <a:rPr lang="en-US" sz="7000" dirty="0">
                <a:solidFill>
                  <a:srgbClr val="191F4C"/>
                </a:solidFill>
                <a:latin typeface="Arimo Ultra-Bold"/>
              </a:rPr>
              <a:t>GONZALES SEVMHY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8EBBF-105B-15A4-A270-B0662E3E5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F435E21-AE03-FBE3-1553-0666121C0F8E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9E590A-001D-6A76-E36E-05D681DEBE09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BBA09C3-5A0E-43F5-6C50-B18F25BB8460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43EF428-0FB9-A3F6-C224-88C2B9DD925B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97E03B88-4636-D0FB-C679-D231E2ED6276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386532E-0EB8-6775-709F-1315E1665E22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6E0DE504-8D30-719F-F6F9-34900CC58904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471A0A96-8E14-093F-9383-D400B671A05D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00DF2BE6-3D5B-F840-4138-3E395FF855FC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455326C6-3D08-98DB-286F-4F029913F5B8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A98D1476-D6B2-EA11-F71E-82955727F8B3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BA106CC-35D8-B619-79CC-8E1A11773466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31327892-0824-725A-3370-91E12906A3FB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D2E662EF-10EB-D7FE-7877-1C928270E692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D685119E-CECA-F848-86CA-9501373333C4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6308ADC6-1D25-F8EE-ED86-B0482A1710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C7E080C-9DA0-11C7-BD64-8F7395A984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9019" y="2341512"/>
            <a:ext cx="4936663" cy="7145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33C5652-1D96-A18B-744D-B1D42BDF32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1219" y="2340900"/>
            <a:ext cx="4883781" cy="714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2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D240-7F5B-C68A-C749-699A8B97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DF8C170-3D31-57B9-7BC0-9AA6097CBE9F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303A845-1130-4BB1-43AE-DADAD59D49FF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370B5B3D-D86A-6452-301A-8662710B3E1B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EDE535D-7B39-147A-C734-AFF9BF8B42D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D361E018-BC08-7882-DBC6-DE3EDA4BB569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6FD14B9A-1239-306B-FBC8-70D734045106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269A768-DAED-5C1D-14B0-07FE12914847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B5774E6A-19CC-E597-B54C-3AB4168C2351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62A2AFB-F725-06FF-2593-299392706A69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1A387EE0-D675-7F83-6ED4-A0EB2D0C1FF8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B3719446-9798-B14A-F20B-A482D90A57E6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9D4DE7AF-58C2-6BFD-50DC-792CAF01277C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4A363471-A566-53D1-71CA-A37AAA31AD5B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BB8828BB-6C43-2A60-35A1-D8A5F6F460A4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B7D23002-C091-F0A3-B6D1-1EF6161003BA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2BE8804-08DE-B6E8-6271-D0DF834ED0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CF8BE0-2F9A-0CF7-B19C-B27B376E2EA3}"/>
              </a:ext>
            </a:extLst>
          </p:cNvPr>
          <p:cNvSpPr txBox="1"/>
          <p:nvPr/>
        </p:nvSpPr>
        <p:spPr>
          <a:xfrm>
            <a:off x="3184662" y="4161472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4. Conception d’interface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9B68AF-F31D-5475-7917-7566AD070019}"/>
              </a:ext>
            </a:extLst>
          </p:cNvPr>
          <p:cNvSpPr txBox="1"/>
          <p:nvPr/>
        </p:nvSpPr>
        <p:spPr>
          <a:xfrm>
            <a:off x="10485122" y="4177664"/>
            <a:ext cx="3696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6. Appui technique utilisateur</a:t>
            </a:r>
          </a:p>
        </p:txBody>
      </p:sp>
      <p:pic>
        <p:nvPicPr>
          <p:cNvPr id="8" name="Graphique 7" descr="Case cochée contour">
            <a:extLst>
              <a:ext uri="{FF2B5EF4-FFF2-40B4-BE49-F238E27FC236}">
                <a16:creationId xmlns:a16="http://schemas.microsoft.com/office/drawing/2014/main" id="{04D24E32-9F11-89AB-89DA-CB12B84A90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2000" y="5027190"/>
            <a:ext cx="1752600" cy="1752600"/>
          </a:xfrm>
          <a:prstGeom prst="rect">
            <a:avLst/>
          </a:prstGeom>
        </p:spPr>
      </p:pic>
      <p:pic>
        <p:nvPicPr>
          <p:cNvPr id="10" name="Graphique 9" descr="Case cochée contour">
            <a:extLst>
              <a:ext uri="{FF2B5EF4-FFF2-40B4-BE49-F238E27FC236}">
                <a16:creationId xmlns:a16="http://schemas.microsoft.com/office/drawing/2014/main" id="{C73D7BEC-C74A-7201-B5C7-3D890A484B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37624" y="5043382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59DB7-9311-6FBC-8662-48BA7EFA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77EE75E-270A-4788-9FA4-A8100B90B077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EFD242D-BFDD-ADE4-CB5D-9335E72F4E80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3F72851-2643-BC1D-7B2F-5A09E155E53A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EF24E0A-11AD-EE94-F232-0E43808F10E5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261F2F6E-B6F1-C920-FCD6-AEE452DDEBE7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73ABA4FD-AFD9-B4B1-B544-F5D31480D76E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155455F-1097-8793-0861-C792877CCD2C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21416645-CBFB-03F5-B82A-54AE43F41DDC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6F41238-A2A0-BC63-A1E0-491F68F66A09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B99EF3E6-2753-A932-88B8-576BE8C31529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flaconneuse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61CFFEEC-28B5-F73D-37BE-80B1731178A4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66D58DCB-7F79-9FFA-F4D2-ABBB8A117DBD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8D7682A7-520A-691C-B955-045ED747815F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4DCEEDE9-C709-1846-5ADF-6836F6BDBF5D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6ABB6AD9-16F8-E2D9-B7FC-D3CA114EE7DD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390422F6-1343-46AD-3E7B-C1BF280220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B177B92-18B6-29C3-01C1-13F91A4DF178}"/>
              </a:ext>
            </a:extLst>
          </p:cNvPr>
          <p:cNvSpPr txBox="1"/>
          <p:nvPr/>
        </p:nvSpPr>
        <p:spPr>
          <a:xfrm rot="587651">
            <a:off x="9171696" y="1443469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Pédagogique</a:t>
            </a:r>
          </a:p>
        </p:txBody>
      </p:sp>
      <p:pic>
        <p:nvPicPr>
          <p:cNvPr id="8" name="Image 7" descr="Une image contenant texte, capture d’écran, diagramme, conception&#10;&#10;Le contenu généré par l’IA peut être incorrect.">
            <a:extLst>
              <a:ext uri="{FF2B5EF4-FFF2-40B4-BE49-F238E27FC236}">
                <a16:creationId xmlns:a16="http://schemas.microsoft.com/office/drawing/2014/main" id="{1908EDC8-515F-61C3-22EA-005813F038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695700"/>
            <a:ext cx="7391400" cy="476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6D0A7-81DE-D504-4BD9-92A3FB1A6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D95C35A-BEDA-E491-E6A8-9F0740325FF3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80F77CA-C7FE-3A4C-EC9B-449307CC9F60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6CBB9B6-94AE-3778-17BD-FDD07802A2F5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73CA57C-ED41-ABC0-09E2-9B16D4E0B6A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8D68C327-0E91-AC76-2C62-5DFF8A448D22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D2B26280-BEFB-9741-F9BB-8C5C0DA665E8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42733A9-42F2-F29A-7248-F3A29F280477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442F4EF2-0E6D-58C4-CD0B-932D17792D62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12DD34E-261B-21F0-4A69-8E79DFFF2618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224E14CC-4840-5533-B50E-19D2E9F8327B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flaconneuse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5615F09F-E255-FDE8-8F67-C3AB71109E84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7A11C90-A810-A694-2EE7-06E36A21E9FB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8517D35B-C44A-6E1E-A5A7-23B25098955D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710DFBF-3E8F-ED7A-768C-259F9AD51F81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B888D808-F2C4-2951-5996-C8C9152592F4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D96184FD-FCEC-338B-DDCE-2BE9A35F63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99A208-679B-228F-4F09-B8A1C1D346E6}"/>
              </a:ext>
            </a:extLst>
          </p:cNvPr>
          <p:cNvSpPr txBox="1"/>
          <p:nvPr/>
        </p:nvSpPr>
        <p:spPr>
          <a:xfrm rot="587651">
            <a:off x="9171696" y="1443469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Pédagogique</a:t>
            </a:r>
          </a:p>
        </p:txBody>
      </p:sp>
      <p:pic>
        <p:nvPicPr>
          <p:cNvPr id="12" name="Image 11" descr="Une image contenant texte, capture d’écran, nombre&#10;&#10;Le contenu généré par l’IA peut être incorrect.">
            <a:extLst>
              <a:ext uri="{FF2B5EF4-FFF2-40B4-BE49-F238E27FC236}">
                <a16:creationId xmlns:a16="http://schemas.microsoft.com/office/drawing/2014/main" id="{B96E2989-8BBB-18A3-6025-9D650E66B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42" y="2593192"/>
            <a:ext cx="9221487" cy="3620005"/>
          </a:xfrm>
          <a:prstGeom prst="rect">
            <a:avLst/>
          </a:prstGeom>
        </p:spPr>
      </p:pic>
      <p:pic>
        <p:nvPicPr>
          <p:cNvPr id="14" name="Image 13" descr="Une image contenant texte, capture d’écran, nombre&#10;&#10;Le contenu généré par l’IA peut être incorrect.">
            <a:extLst>
              <a:ext uri="{FF2B5EF4-FFF2-40B4-BE49-F238E27FC236}">
                <a16:creationId xmlns:a16="http://schemas.microsoft.com/office/drawing/2014/main" id="{82ECDCFD-7E11-BC1E-F5B5-79A52ADF58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41" y="6234364"/>
            <a:ext cx="9221487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0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6DDC-759D-74B9-A94D-19FEDFFA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6AEED3C-A0C0-842D-0673-8B2700C55152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7F61B35-249C-DF7D-BBAE-A341AB13E173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6B097267-EAAF-FB26-75CD-C77007308EF5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16F82E98-FA31-2C62-0C70-53A96066960E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0D62CC39-41C4-BABD-3F85-55B546F6E944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DF4AFE0C-2C83-1A88-98AE-53635EEF891C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407A3C0D-7F9A-544F-112A-692C7B7A1D1A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5D18D70F-F839-C6CC-C44F-2CAD54B0A055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flaconneuse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105F8641-8366-291B-C2A2-DBC86016A900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89FF82A8-C06C-909E-37C4-9718C8BBCF1F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9E7CA1BB-CB7A-2213-6FBD-F61AF22021D4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F4BABE28-473D-C836-991E-E9A6A0FD24C0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574B40F8-C295-AC2C-7DD0-3968519CFA3D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325CB409-A102-C433-08EA-459927F27F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F07203C-AC1D-74ED-A986-B90ACE7463E6}"/>
              </a:ext>
            </a:extLst>
          </p:cNvPr>
          <p:cNvSpPr txBox="1"/>
          <p:nvPr/>
        </p:nvSpPr>
        <p:spPr>
          <a:xfrm rot="587651">
            <a:off x="9171696" y="1443469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Pédagogique</a:t>
            </a:r>
          </a:p>
        </p:txBody>
      </p:sp>
      <p:pic>
        <p:nvPicPr>
          <p:cNvPr id="8" name="Image 7" descr="Une image contenant texte, diagramme, Plan, ligne&#10;&#10;Le contenu généré par l’IA peut être incorrect.">
            <a:extLst>
              <a:ext uri="{FF2B5EF4-FFF2-40B4-BE49-F238E27FC236}">
                <a16:creationId xmlns:a16="http://schemas.microsoft.com/office/drawing/2014/main" id="{561B440E-0AEA-73A9-E17D-484B758883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39" y="2261821"/>
            <a:ext cx="13527016" cy="5480597"/>
          </a:xfrm>
          <a:prstGeom prst="rect">
            <a:avLst/>
          </a:prstGeom>
        </p:spPr>
      </p:pic>
      <p:pic>
        <p:nvPicPr>
          <p:cNvPr id="11" name="Image 10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5768895B-185F-C365-0C6C-7DE15A0E0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74" y="7284941"/>
            <a:ext cx="13537282" cy="2432400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AA3D193E-9F0E-CE47-3DE4-51225E21D14F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42126E2-ADF9-D27D-781E-A55FF76E4272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32896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8A7A1-567A-1E52-D054-3A073AD96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CEC04B6-D0C4-683D-39F2-9BC61246D260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77923BA-2BB1-4600-29A5-BD312E12678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87C69AA1-B480-F5E9-87EB-C83B1293A966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32ED197-0475-0390-F48F-E2B893021A7D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77E337C9-AEEB-FC6E-EDFD-89FEA8228EBD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583DE1B9-9EB3-C9A6-A070-3C71C5A0BF49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F3E58B01-8A2E-B948-A065-27CAE5CAB7B4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9776C2E5-6B9A-8DC6-AE1E-FB1B36B478D1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920DF9EE-A1EB-3A95-A522-03F5AA583FDD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15F54093-05DF-8E8E-DC78-93671D6698D1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flaconneuse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48F340DE-8D3D-2CC0-32E7-7903BDD44E1C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2A02748D-3EB9-BE5A-5DCA-7DF55F30D637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40409E1A-0992-3AC8-E525-852EE4A57FAA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0709BCF1-C75A-9AE7-70CC-60C6CEF89AC8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82A90A7D-987C-7DD7-AF1F-9843F3BA7DEE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D2381B73-86B1-6C50-A410-77422C2D41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5A0B656-7282-DF01-B2BF-BFCC37B3E51A}"/>
              </a:ext>
            </a:extLst>
          </p:cNvPr>
          <p:cNvSpPr txBox="1"/>
          <p:nvPr/>
        </p:nvSpPr>
        <p:spPr>
          <a:xfrm rot="587651">
            <a:off x="9171696" y="1443469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Pédagogique</a:t>
            </a:r>
          </a:p>
        </p:txBody>
      </p:sp>
    </p:spTree>
    <p:extLst>
      <p:ext uri="{BB962C8B-B14F-4D97-AF65-F5344CB8AC3E}">
        <p14:creationId xmlns:p14="http://schemas.microsoft.com/office/powerpoint/2010/main" val="251997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8DED0-BBCC-3A42-DB57-B84AFF723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82B1524-CA47-BBDC-E842-F8FA3F0AECAE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B619084-2E37-0BF9-63FB-D93C9FCFA48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4159365-A70C-DBEC-D39F-7A8FC95D14AC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BF6CB31-4D1E-7851-C105-5B2D9A85EAE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3D513615-F46E-C07D-9331-33CB089FAE48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B7A6431E-FF0A-81FD-C796-72ACDD234A04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D4098F4-4BED-CC8C-144F-FEFF2919FFA8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4D7C5FC6-816B-9847-20EB-20BC7039E860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C678D60-770B-22AC-B30E-5A8013E632E6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4FD149F2-E03E-2B9B-860C-7A767F3F6E9D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flaconneuse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0E503913-9E2B-5CD9-12E8-0FC2E09C0436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66335B1-2809-A8E7-8C10-A02AEBF178CF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AB6AC313-8E45-83FB-5DE4-93A681242DCC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799D5FC1-FB62-8732-E2B3-C756B3715143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0DF32198-566E-F483-5CF2-73E2518B55AE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4965CA73-D741-98F6-DF62-2495FD340F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9B78FBC-DB8E-6E09-732E-0879764B3B0D}"/>
              </a:ext>
            </a:extLst>
          </p:cNvPr>
          <p:cNvSpPr txBox="1"/>
          <p:nvPr/>
        </p:nvSpPr>
        <p:spPr>
          <a:xfrm rot="587651">
            <a:off x="9171696" y="1443469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Pédagogique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2AE291-90C8-6414-C4F8-9218C8F68ACB}"/>
              </a:ext>
            </a:extLst>
          </p:cNvPr>
          <p:cNvSpPr txBox="1"/>
          <p:nvPr/>
        </p:nvSpPr>
        <p:spPr>
          <a:xfrm>
            <a:off x="3124200" y="4457700"/>
            <a:ext cx="844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 erreurs lors de cette programmation : A ne pas reproduire dans mes futurs projets !</a:t>
            </a:r>
          </a:p>
        </p:txBody>
      </p:sp>
    </p:spTree>
    <p:extLst>
      <p:ext uri="{BB962C8B-B14F-4D97-AF65-F5344CB8AC3E}">
        <p14:creationId xmlns:p14="http://schemas.microsoft.com/office/powerpoint/2010/main" val="1599615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58846-2FD0-CFED-9EBA-5BA28C957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66A577-70A0-A853-DEDF-5644B645CBC5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AED7E34-B139-CCBE-63C2-9302BC6B58C0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4352DB4-5DD6-4A2B-C073-99BAC49918C6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4669413-28E2-3D4C-3FEB-846815E68FE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9DC3440E-59C9-73FE-BA25-766C0C2F6E5D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CAB20C1-CA71-5F03-2374-ED88BF3C7F77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C4E3F50-10AA-FD6C-7C90-4341D93FC0C9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68F5D0AE-B94D-B9FD-D8CF-9E2E36979733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53BBF89-A66F-92BC-51BA-1A27B82C8693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445145FF-60D3-F64A-F198-136C5EAAF8B4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flaconneuse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55055CC2-C5B1-C7C5-DE53-FF58A97462AF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37652F6C-248E-1EDD-78D0-4F8326BA5ACA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FEBA1BC3-6815-D504-ED91-BBF0D1300731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1701B711-AE08-5501-5F2C-31CAF1F77279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5995442D-0D95-0250-21F2-C6B391743FE3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9EC1DD18-92F1-D0B1-16FD-49F61E54BC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9B075D-9218-5CE4-821C-3155C2FCC8D0}"/>
              </a:ext>
            </a:extLst>
          </p:cNvPr>
          <p:cNvSpPr txBox="1"/>
          <p:nvPr/>
        </p:nvSpPr>
        <p:spPr>
          <a:xfrm>
            <a:off x="5023020" y="4305300"/>
            <a:ext cx="5949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3. Conception de système automatisé</a:t>
            </a:r>
          </a:p>
        </p:txBody>
      </p:sp>
      <p:pic>
        <p:nvPicPr>
          <p:cNvPr id="7" name="Graphique 6" descr="Case cochée contour">
            <a:extLst>
              <a:ext uri="{FF2B5EF4-FFF2-40B4-BE49-F238E27FC236}">
                <a16:creationId xmlns:a16="http://schemas.microsoft.com/office/drawing/2014/main" id="{E8E570AD-B153-217B-3811-E25A7EA05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6600" y="5143500"/>
            <a:ext cx="1752600" cy="1752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B820FD-C2BF-4704-9677-85D8565FDF7A}"/>
              </a:ext>
            </a:extLst>
          </p:cNvPr>
          <p:cNvSpPr txBox="1"/>
          <p:nvPr/>
        </p:nvSpPr>
        <p:spPr>
          <a:xfrm rot="587651">
            <a:off x="9171696" y="1443469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Pédagogique</a:t>
            </a:r>
          </a:p>
        </p:txBody>
      </p:sp>
    </p:spTree>
    <p:extLst>
      <p:ext uri="{BB962C8B-B14F-4D97-AF65-F5344CB8AC3E}">
        <p14:creationId xmlns:p14="http://schemas.microsoft.com/office/powerpoint/2010/main" val="3776427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9860-01A2-50FA-D4C4-854B6C824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F0257F7-2ECF-7A88-0652-74EAF73BE31E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014BED7-E431-8C38-8A3D-D86067A7D007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767CBA7-40C3-BE55-B7A6-C12342C7CDC9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4288D3E-5E5C-CBE9-F291-1D53CD2F637F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245CDA1D-1DE5-2DD6-0FD9-3BF25147684B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7AECB9D9-10D6-BC2D-CB9E-703A24126EB0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59F304B-1C6F-D632-EFED-4BB387A95709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5C493D95-3708-442F-F4AE-C904331F8740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92B9D99E-F779-ED03-8EB8-FD1BF25BD438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4CC037A2-D69B-524E-80B8-D5805DB5203E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3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Pneus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46737439-71B2-8129-5D43-1C77C699FD87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7F6B206-1CD3-119F-1BFE-2DBDD6813E26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F197C8CA-763F-16D1-211F-08EC17A6106E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5F28EBF7-6A7A-4881-03E9-7146323B00D2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A6C41CD5-F8EC-46C0-8224-BDE89222FE4C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51E102F8-ABEC-74F8-D7CE-319EFDF9A9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FF558F9-239F-6B6F-6822-D8C969462020}"/>
              </a:ext>
            </a:extLst>
          </p:cNvPr>
          <p:cNvSpPr txBox="1"/>
          <p:nvPr/>
        </p:nvSpPr>
        <p:spPr>
          <a:xfrm>
            <a:off x="5699262" y="4277782"/>
            <a:ext cx="4587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Décrire contexte et principe bref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Sans citer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6A8625-5AF7-310F-D583-7333BFB795C0}"/>
              </a:ext>
            </a:extLst>
          </p:cNvPr>
          <p:cNvSpPr txBox="1"/>
          <p:nvPr/>
        </p:nvSpPr>
        <p:spPr>
          <a:xfrm>
            <a:off x="7011889" y="1386052"/>
            <a:ext cx="4587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SPA ou GRV</a:t>
            </a:r>
          </a:p>
          <a:p>
            <a:pPr algn="ctr"/>
            <a:r>
              <a:rPr lang="fr-FR" sz="2800" dirty="0"/>
              <a:t>Selon mois de septembre</a:t>
            </a:r>
          </a:p>
        </p:txBody>
      </p:sp>
    </p:spTree>
    <p:extLst>
      <p:ext uri="{BB962C8B-B14F-4D97-AF65-F5344CB8AC3E}">
        <p14:creationId xmlns:p14="http://schemas.microsoft.com/office/powerpoint/2010/main" val="1498112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48EF2-71F1-CA49-F534-963FE268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3044D6F-0605-479A-6401-10918440D758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2EDCFCD-AFE1-00DC-74B0-E11FAA69F242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447F637-88CA-56BD-D501-B804F559E372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BBD28D5-A4CE-0CCE-75FF-F4AAD25DC78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11F733DB-4949-255F-6685-685C91B49E28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C5DC9D5-63FF-0BEB-BD9B-2710CA0C8C49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6C189B69-F1FF-CAFA-EB93-98D853090663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3F755E73-8493-2CC3-486A-3BF7F1DA4DE7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954E8EFC-11BF-4105-69CA-172B08C99FC9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2CDB184A-88BA-3ECB-D00B-4933A29619C2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3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Pneus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8226702E-5663-C02C-5855-B7858A0475AF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85AC9AFC-86C5-08FF-1782-1183628D9377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C78BCC5A-B0C9-D310-01EB-0F39107272A5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C6FCD755-47C6-68BD-AEA7-0D84FDCB8CB4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97A3FD4D-4719-2511-94FB-E7A83214209F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B9825CF2-29B2-B25D-FA29-2C8E9E48E8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AE7F28-34CC-80FD-2912-85A83A2BC64B}"/>
              </a:ext>
            </a:extLst>
          </p:cNvPr>
          <p:cNvSpPr txBox="1"/>
          <p:nvPr/>
        </p:nvSpPr>
        <p:spPr>
          <a:xfrm>
            <a:off x="7011889" y="1386052"/>
            <a:ext cx="4587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SPA ou GRV</a:t>
            </a:r>
          </a:p>
          <a:p>
            <a:pPr algn="ctr"/>
            <a:r>
              <a:rPr lang="fr-FR" sz="2800" dirty="0"/>
              <a:t>Selon mois de septembre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FC5ABB-5E1F-8845-1DF6-05E54AEBAF19}"/>
              </a:ext>
            </a:extLst>
          </p:cNvPr>
          <p:cNvSpPr txBox="1"/>
          <p:nvPr/>
        </p:nvSpPr>
        <p:spPr>
          <a:xfrm>
            <a:off x="1676400" y="2509394"/>
            <a:ext cx="1356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SPA :</a:t>
            </a:r>
          </a:p>
          <a:p>
            <a:r>
              <a:rPr lang="fr-FR" sz="2800" dirty="0"/>
              <a:t>Mise en service sur plateforme d’une machine chez Gonzales Frères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MAJ firmware CPU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Config IP (Point IO, Cartes de com Automate, Moteurs, module IO-Link, variateurs)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Download prog dans automate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Tests entrées/sorties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Tests sous pression (EV, ilots pneumatiques, pressostat…)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Calibration moteurs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Update carnet de test, fiche de suivi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97A1BF-8B2C-CD90-A719-BFEAAE2D84C4}"/>
              </a:ext>
            </a:extLst>
          </p:cNvPr>
          <p:cNvSpPr txBox="1"/>
          <p:nvPr/>
        </p:nvSpPr>
        <p:spPr>
          <a:xfrm>
            <a:off x="1713931" y="6912936"/>
            <a:ext cx="1356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GRV :</a:t>
            </a:r>
          </a:p>
          <a:p>
            <a:r>
              <a:rPr lang="fr-FR" sz="2800" dirty="0"/>
              <a:t>Réalisation du carnet de test (manquant SPA)</a:t>
            </a:r>
          </a:p>
          <a:p>
            <a:r>
              <a:rPr lang="fr-FR" sz="2800" dirty="0"/>
              <a:t>Mise en service chez le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???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? Test de cycle auto ? (manquant SPA)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48989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>
                <a:solidFill>
                  <a:srgbClr val="191F4C"/>
                </a:solidFill>
                <a:latin typeface="Arimo Ultra-Bold"/>
              </a:rPr>
              <a:t>Gonzales SEVMHY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/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/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/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DBF1AE57-85A4-21EC-F94E-31BFD6C39E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8E9FF909-6F06-37E6-AFDF-E816DCC13A1F}"/>
              </a:ext>
            </a:extLst>
          </p:cNvPr>
          <p:cNvSpPr/>
          <p:nvPr/>
        </p:nvSpPr>
        <p:spPr>
          <a:xfrm>
            <a:off x="11506200" y="2171700"/>
            <a:ext cx="6781800" cy="6612632"/>
          </a:xfrm>
          <a:prstGeom prst="ellipse">
            <a:avLst/>
          </a:prstGeom>
          <a:solidFill>
            <a:srgbClr val="19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Train contour">
            <a:extLst>
              <a:ext uri="{FF2B5EF4-FFF2-40B4-BE49-F238E27FC236}">
                <a16:creationId xmlns:a16="http://schemas.microsoft.com/office/drawing/2014/main" id="{539EFD79-2D49-9261-A712-3FBA70BA61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83993" y="6811379"/>
            <a:ext cx="1502187" cy="1502187"/>
          </a:xfrm>
          <a:prstGeom prst="rect">
            <a:avLst/>
          </a:prstGeom>
        </p:spPr>
      </p:pic>
      <p:pic>
        <p:nvPicPr>
          <p:cNvPr id="7" name="Graphique 6" descr="Voiture contour">
            <a:extLst>
              <a:ext uri="{FF2B5EF4-FFF2-40B4-BE49-F238E27FC236}">
                <a16:creationId xmlns:a16="http://schemas.microsoft.com/office/drawing/2014/main" id="{C94E8F4B-378A-3889-B941-2B547ADA37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773949" y="5300218"/>
            <a:ext cx="1502187" cy="1502187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3D79AB35-EA7B-12E3-9313-80483E14D5CA}"/>
              </a:ext>
            </a:extLst>
          </p:cNvPr>
          <p:cNvGrpSpPr/>
          <p:nvPr/>
        </p:nvGrpSpPr>
        <p:grpSpPr>
          <a:xfrm>
            <a:off x="12993348" y="2978484"/>
            <a:ext cx="2357323" cy="1553295"/>
            <a:chOff x="2209800" y="7550790"/>
            <a:chExt cx="1666219" cy="1097910"/>
          </a:xfrm>
          <a:solidFill>
            <a:schemeClr val="bg1"/>
          </a:solidFill>
        </p:grpSpPr>
        <p:pic>
          <p:nvPicPr>
            <p:cNvPr id="10" name="Graphique 9" descr="Grange contour">
              <a:extLst>
                <a:ext uri="{FF2B5EF4-FFF2-40B4-BE49-F238E27FC236}">
                  <a16:creationId xmlns:a16="http://schemas.microsoft.com/office/drawing/2014/main" id="{8E7A30D0-C339-E97F-35D7-72A546917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09800" y="7734300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Silo contour">
              <a:extLst>
                <a:ext uri="{FF2B5EF4-FFF2-40B4-BE49-F238E27FC236}">
                  <a16:creationId xmlns:a16="http://schemas.microsoft.com/office/drawing/2014/main" id="{21257759-9FE8-DD6A-8096-E620E6AA7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809219" y="7550790"/>
              <a:ext cx="1066800" cy="1066800"/>
            </a:xfrm>
            <a:prstGeom prst="rect">
              <a:avLst/>
            </a:prstGeom>
          </p:spPr>
        </p:pic>
      </p:grpSp>
      <p:pic>
        <p:nvPicPr>
          <p:cNvPr id="12" name="Graphique 11" descr="Robe contour">
            <a:extLst>
              <a:ext uri="{FF2B5EF4-FFF2-40B4-BE49-F238E27FC236}">
                <a16:creationId xmlns:a16="http://schemas.microsoft.com/office/drawing/2014/main" id="{E049E188-4DEA-467C-287E-6F1411B490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915865" y="4277108"/>
            <a:ext cx="1502187" cy="1502187"/>
          </a:xfrm>
          <a:prstGeom prst="rect">
            <a:avLst/>
          </a:prstGeom>
        </p:spPr>
      </p:pic>
      <p:pic>
        <p:nvPicPr>
          <p:cNvPr id="13" name="Graphique 12" descr="Production contour">
            <a:extLst>
              <a:ext uri="{FF2B5EF4-FFF2-40B4-BE49-F238E27FC236}">
                <a16:creationId xmlns:a16="http://schemas.microsoft.com/office/drawing/2014/main" id="{AC21D452-1283-EDAB-A348-D4C5F57686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47763" y="3035045"/>
            <a:ext cx="1718602" cy="1718602"/>
          </a:xfrm>
          <a:prstGeom prst="rect">
            <a:avLst/>
          </a:prstGeom>
        </p:spPr>
      </p:pic>
      <p:pic>
        <p:nvPicPr>
          <p:cNvPr id="14" name="Graphique 13" descr="Ampoule et engrenage contour">
            <a:extLst>
              <a:ext uri="{FF2B5EF4-FFF2-40B4-BE49-F238E27FC236}">
                <a16:creationId xmlns:a16="http://schemas.microsoft.com/office/drawing/2014/main" id="{D4556D46-F3F3-4A5E-BF90-6341C586392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84680" y="3060445"/>
            <a:ext cx="1718602" cy="1718602"/>
          </a:xfrm>
          <a:prstGeom prst="rect">
            <a:avLst/>
          </a:prstGeom>
        </p:spPr>
      </p:pic>
      <p:pic>
        <p:nvPicPr>
          <p:cNvPr id="15" name="Graphique 14" descr="Outils contour">
            <a:extLst>
              <a:ext uri="{FF2B5EF4-FFF2-40B4-BE49-F238E27FC236}">
                <a16:creationId xmlns:a16="http://schemas.microsoft.com/office/drawing/2014/main" id="{579800F7-E485-B242-FB1D-E72B03D49B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77563" y="3035045"/>
            <a:ext cx="1718602" cy="1718602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70F6B60A-FA47-30E8-5C5E-CA5362B4C08F}"/>
              </a:ext>
            </a:extLst>
          </p:cNvPr>
          <p:cNvGrpSpPr/>
          <p:nvPr/>
        </p:nvGrpSpPr>
        <p:grpSpPr>
          <a:xfrm>
            <a:off x="4430527" y="6854832"/>
            <a:ext cx="1946985" cy="1500800"/>
            <a:chOff x="1128327" y="7048500"/>
            <a:chExt cx="1946985" cy="1500800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145A5F2-7B34-ADA5-2CA6-7C5A95615F99}"/>
                </a:ext>
              </a:extLst>
            </p:cNvPr>
            <p:cNvGrpSpPr/>
            <p:nvPr/>
          </p:nvGrpSpPr>
          <p:grpSpPr>
            <a:xfrm>
              <a:off x="1128327" y="7048500"/>
              <a:ext cx="1946985" cy="999803"/>
              <a:chOff x="3866806" y="7946234"/>
              <a:chExt cx="1946985" cy="999803"/>
            </a:xfrm>
            <a:solidFill>
              <a:schemeClr val="tx1"/>
            </a:solidFill>
          </p:grpSpPr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EA707853-AE0E-A308-B00A-F66192EF3F3B}"/>
                  </a:ext>
                </a:extLst>
              </p:cNvPr>
              <p:cNvSpPr/>
              <p:nvPr/>
            </p:nvSpPr>
            <p:spPr>
              <a:xfrm>
                <a:off x="4084184" y="7951601"/>
                <a:ext cx="407341" cy="407341"/>
              </a:xfrm>
              <a:custGeom>
                <a:avLst/>
                <a:gdLst>
                  <a:gd name="connsiteX0" fmla="*/ 203592 w 407341"/>
                  <a:gd name="connsiteY0" fmla="*/ 407341 h 407341"/>
                  <a:gd name="connsiteX1" fmla="*/ 407341 w 407341"/>
                  <a:gd name="connsiteY1" fmla="*/ 203750 h 407341"/>
                  <a:gd name="connsiteX2" fmla="*/ 203749 w 407341"/>
                  <a:gd name="connsiteY2" fmla="*/ 0 h 407341"/>
                  <a:gd name="connsiteX3" fmla="*/ 0 w 407341"/>
                  <a:gd name="connsiteY3" fmla="*/ 203592 h 407341"/>
                  <a:gd name="connsiteX4" fmla="*/ 0 w 407341"/>
                  <a:gd name="connsiteY4" fmla="*/ 203671 h 407341"/>
                  <a:gd name="connsiteX5" fmla="*/ 203565 w 407341"/>
                  <a:gd name="connsiteY5" fmla="*/ 407341 h 407341"/>
                  <a:gd name="connsiteX6" fmla="*/ 203592 w 407341"/>
                  <a:gd name="connsiteY6" fmla="*/ 407341 h 407341"/>
                  <a:gd name="connsiteX7" fmla="*/ 203592 w 407341"/>
                  <a:gd name="connsiteY7" fmla="*/ 52648 h 407341"/>
                  <a:gd name="connsiteX8" fmla="*/ 354720 w 407341"/>
                  <a:gd name="connsiteY8" fmla="*/ 203618 h 407341"/>
                  <a:gd name="connsiteX9" fmla="*/ 203749 w 407341"/>
                  <a:gd name="connsiteY9" fmla="*/ 354746 h 407341"/>
                  <a:gd name="connsiteX10" fmla="*/ 52621 w 407341"/>
                  <a:gd name="connsiteY10" fmla="*/ 203776 h 407341"/>
                  <a:gd name="connsiteX11" fmla="*/ 52621 w 407341"/>
                  <a:gd name="connsiteY11" fmla="*/ 203671 h 407341"/>
                  <a:gd name="connsiteX12" fmla="*/ 203592 w 407341"/>
                  <a:gd name="connsiteY12" fmla="*/ 52648 h 4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341" h="407341">
                    <a:moveTo>
                      <a:pt x="203592" y="407341"/>
                    </a:moveTo>
                    <a:cubicBezTo>
                      <a:pt x="316075" y="407386"/>
                      <a:pt x="407296" y="316233"/>
                      <a:pt x="407341" y="203750"/>
                    </a:cubicBezTo>
                    <a:cubicBezTo>
                      <a:pt x="407386" y="91266"/>
                      <a:pt x="316233" y="45"/>
                      <a:pt x="203749" y="0"/>
                    </a:cubicBezTo>
                    <a:cubicBezTo>
                      <a:pt x="91266" y="-45"/>
                      <a:pt x="45" y="91109"/>
                      <a:pt x="0" y="203592"/>
                    </a:cubicBezTo>
                    <a:cubicBezTo>
                      <a:pt x="0" y="203618"/>
                      <a:pt x="0" y="203644"/>
                      <a:pt x="0" y="203671"/>
                    </a:cubicBezTo>
                    <a:cubicBezTo>
                      <a:pt x="-29" y="316125"/>
                      <a:pt x="91111" y="407312"/>
                      <a:pt x="203565" y="407341"/>
                    </a:cubicBezTo>
                    <a:cubicBezTo>
                      <a:pt x="203573" y="407341"/>
                      <a:pt x="203584" y="407341"/>
                      <a:pt x="203592" y="407341"/>
                    </a:cubicBezTo>
                    <a:close/>
                    <a:moveTo>
                      <a:pt x="203592" y="52648"/>
                    </a:moveTo>
                    <a:cubicBezTo>
                      <a:pt x="287015" y="52603"/>
                      <a:pt x="354675" y="120195"/>
                      <a:pt x="354720" y="203618"/>
                    </a:cubicBezTo>
                    <a:cubicBezTo>
                      <a:pt x="354765" y="287041"/>
                      <a:pt x="287173" y="354701"/>
                      <a:pt x="203749" y="354746"/>
                    </a:cubicBezTo>
                    <a:cubicBezTo>
                      <a:pt x="120326" y="354791"/>
                      <a:pt x="52666" y="287199"/>
                      <a:pt x="52621" y="203776"/>
                    </a:cubicBezTo>
                    <a:cubicBezTo>
                      <a:pt x="52621" y="203742"/>
                      <a:pt x="52621" y="203705"/>
                      <a:pt x="52621" y="203671"/>
                    </a:cubicBezTo>
                    <a:cubicBezTo>
                      <a:pt x="52695" y="120313"/>
                      <a:pt x="120234" y="52750"/>
                      <a:pt x="203592" y="5264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AAEADE69-F8B9-D4D4-38C2-3EF722A32C14}"/>
                  </a:ext>
                </a:extLst>
              </p:cNvPr>
              <p:cNvSpPr/>
              <p:nvPr/>
            </p:nvSpPr>
            <p:spPr>
              <a:xfrm>
                <a:off x="5189230" y="7946234"/>
                <a:ext cx="407288" cy="407288"/>
              </a:xfrm>
              <a:custGeom>
                <a:avLst/>
                <a:gdLst>
                  <a:gd name="connsiteX0" fmla="*/ 203592 w 407288"/>
                  <a:gd name="connsiteY0" fmla="*/ 407288 h 407288"/>
                  <a:gd name="connsiteX1" fmla="*/ 407288 w 407288"/>
                  <a:gd name="connsiteY1" fmla="*/ 203697 h 407288"/>
                  <a:gd name="connsiteX2" fmla="*/ 203697 w 407288"/>
                  <a:gd name="connsiteY2" fmla="*/ 0 h 407288"/>
                  <a:gd name="connsiteX3" fmla="*/ 0 w 407288"/>
                  <a:gd name="connsiteY3" fmla="*/ 203592 h 407288"/>
                  <a:gd name="connsiteX4" fmla="*/ 0 w 407288"/>
                  <a:gd name="connsiteY4" fmla="*/ 203644 h 407288"/>
                  <a:gd name="connsiteX5" fmla="*/ 203592 w 407288"/>
                  <a:gd name="connsiteY5" fmla="*/ 407288 h 407288"/>
                  <a:gd name="connsiteX6" fmla="*/ 203592 w 407288"/>
                  <a:gd name="connsiteY6" fmla="*/ 52621 h 407288"/>
                  <a:gd name="connsiteX7" fmla="*/ 354667 w 407288"/>
                  <a:gd name="connsiteY7" fmla="*/ 203592 h 407288"/>
                  <a:gd name="connsiteX8" fmla="*/ 203697 w 407288"/>
                  <a:gd name="connsiteY8" fmla="*/ 354667 h 407288"/>
                  <a:gd name="connsiteX9" fmla="*/ 52621 w 407288"/>
                  <a:gd name="connsiteY9" fmla="*/ 203697 h 407288"/>
                  <a:gd name="connsiteX10" fmla="*/ 52621 w 407288"/>
                  <a:gd name="connsiteY10" fmla="*/ 203644 h 407288"/>
                  <a:gd name="connsiteX11" fmla="*/ 203592 w 407288"/>
                  <a:gd name="connsiteY11" fmla="*/ 52621 h 40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288" h="407288">
                    <a:moveTo>
                      <a:pt x="203592" y="407288"/>
                    </a:moveTo>
                    <a:cubicBezTo>
                      <a:pt x="316062" y="407317"/>
                      <a:pt x="407260" y="316167"/>
                      <a:pt x="407288" y="203697"/>
                    </a:cubicBezTo>
                    <a:cubicBezTo>
                      <a:pt x="407317" y="91227"/>
                      <a:pt x="316167" y="29"/>
                      <a:pt x="203697" y="0"/>
                    </a:cubicBezTo>
                    <a:cubicBezTo>
                      <a:pt x="91227" y="-29"/>
                      <a:pt x="29" y="91122"/>
                      <a:pt x="0" y="203592"/>
                    </a:cubicBezTo>
                    <a:cubicBezTo>
                      <a:pt x="0" y="203610"/>
                      <a:pt x="0" y="203626"/>
                      <a:pt x="0" y="203644"/>
                    </a:cubicBezTo>
                    <a:cubicBezTo>
                      <a:pt x="-16" y="316098"/>
                      <a:pt x="91137" y="407273"/>
                      <a:pt x="203592" y="407288"/>
                    </a:cubicBezTo>
                    <a:close/>
                    <a:moveTo>
                      <a:pt x="203592" y="52621"/>
                    </a:moveTo>
                    <a:cubicBezTo>
                      <a:pt x="286999" y="52592"/>
                      <a:pt x="354638" y="120184"/>
                      <a:pt x="354667" y="203592"/>
                    </a:cubicBezTo>
                    <a:cubicBezTo>
                      <a:pt x="354696" y="286999"/>
                      <a:pt x="287104" y="354638"/>
                      <a:pt x="203697" y="354667"/>
                    </a:cubicBezTo>
                    <a:cubicBezTo>
                      <a:pt x="120290" y="354696"/>
                      <a:pt x="52650" y="287104"/>
                      <a:pt x="52621" y="203697"/>
                    </a:cubicBezTo>
                    <a:cubicBezTo>
                      <a:pt x="52621" y="203678"/>
                      <a:pt x="52621" y="203663"/>
                      <a:pt x="52621" y="203644"/>
                    </a:cubicBezTo>
                    <a:cubicBezTo>
                      <a:pt x="52695" y="120287"/>
                      <a:pt x="120234" y="52724"/>
                      <a:pt x="203592" y="52621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F6887827-B305-6EA2-9B4B-F2DB1B286B3A}"/>
                  </a:ext>
                </a:extLst>
              </p:cNvPr>
              <p:cNvSpPr/>
              <p:nvPr/>
            </p:nvSpPr>
            <p:spPr>
              <a:xfrm>
                <a:off x="5009818" y="8390673"/>
                <a:ext cx="803973" cy="392291"/>
              </a:xfrm>
              <a:custGeom>
                <a:avLst/>
                <a:gdLst>
                  <a:gd name="connsiteX0" fmla="*/ 754852 w 803973"/>
                  <a:gd name="connsiteY0" fmla="*/ 124370 h 392291"/>
                  <a:gd name="connsiteX1" fmla="*/ 553365 w 803973"/>
                  <a:gd name="connsiteY1" fmla="*/ 25811 h 392291"/>
                  <a:gd name="connsiteX2" fmla="*/ 383004 w 803973"/>
                  <a:gd name="connsiteY2" fmla="*/ 0 h 392291"/>
                  <a:gd name="connsiteX3" fmla="*/ 212985 w 803973"/>
                  <a:gd name="connsiteY3" fmla="*/ 25706 h 392291"/>
                  <a:gd name="connsiteX4" fmla="*/ 11366 w 803973"/>
                  <a:gd name="connsiteY4" fmla="*/ 124186 h 392291"/>
                  <a:gd name="connsiteX5" fmla="*/ 0 w 803973"/>
                  <a:gd name="connsiteY5" fmla="*/ 134447 h 392291"/>
                  <a:gd name="connsiteX6" fmla="*/ 15944 w 803973"/>
                  <a:gd name="connsiteY6" fmla="*/ 138657 h 392291"/>
                  <a:gd name="connsiteX7" fmla="*/ 62277 w 803973"/>
                  <a:gd name="connsiteY7" fmla="*/ 153549 h 392291"/>
                  <a:gd name="connsiteX8" fmla="*/ 227140 w 803973"/>
                  <a:gd name="connsiteY8" fmla="*/ 76511 h 392291"/>
                  <a:gd name="connsiteX9" fmla="*/ 383004 w 803973"/>
                  <a:gd name="connsiteY9" fmla="*/ 52832 h 392291"/>
                  <a:gd name="connsiteX10" fmla="*/ 538579 w 803973"/>
                  <a:gd name="connsiteY10" fmla="*/ 76511 h 392291"/>
                  <a:gd name="connsiteX11" fmla="*/ 721753 w 803973"/>
                  <a:gd name="connsiteY11" fmla="*/ 165494 h 392291"/>
                  <a:gd name="connsiteX12" fmla="*/ 751353 w 803973"/>
                  <a:gd name="connsiteY12" fmla="*/ 223903 h 392291"/>
                  <a:gd name="connsiteX13" fmla="*/ 751353 w 803973"/>
                  <a:gd name="connsiteY13" fmla="*/ 392292 h 392291"/>
                  <a:gd name="connsiteX14" fmla="*/ 803974 w 803973"/>
                  <a:gd name="connsiteY14" fmla="*/ 392292 h 392291"/>
                  <a:gd name="connsiteX15" fmla="*/ 803974 w 803973"/>
                  <a:gd name="connsiteY15" fmla="*/ 223903 h 392291"/>
                  <a:gd name="connsiteX16" fmla="*/ 754852 w 803973"/>
                  <a:gd name="connsiteY16" fmla="*/ 124370 h 39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3973" h="392291">
                    <a:moveTo>
                      <a:pt x="754852" y="124370"/>
                    </a:moveTo>
                    <a:cubicBezTo>
                      <a:pt x="695040" y="78237"/>
                      <a:pt x="626498" y="44710"/>
                      <a:pt x="553365" y="25811"/>
                    </a:cubicBezTo>
                    <a:cubicBezTo>
                      <a:pt x="498165" y="8838"/>
                      <a:pt x="440753" y="140"/>
                      <a:pt x="383004" y="0"/>
                    </a:cubicBezTo>
                    <a:cubicBezTo>
                      <a:pt x="325436" y="934"/>
                      <a:pt x="268255" y="9580"/>
                      <a:pt x="212985" y="25706"/>
                    </a:cubicBezTo>
                    <a:cubicBezTo>
                      <a:pt x="140628" y="46728"/>
                      <a:pt x="72428" y="80042"/>
                      <a:pt x="11366" y="124186"/>
                    </a:cubicBezTo>
                    <a:cubicBezTo>
                      <a:pt x="7388" y="127391"/>
                      <a:pt x="3594" y="130816"/>
                      <a:pt x="0" y="134447"/>
                    </a:cubicBezTo>
                    <a:cubicBezTo>
                      <a:pt x="5262" y="135921"/>
                      <a:pt x="10524" y="137078"/>
                      <a:pt x="15944" y="138657"/>
                    </a:cubicBezTo>
                    <a:cubicBezTo>
                      <a:pt x="31941" y="143209"/>
                      <a:pt x="47254" y="148260"/>
                      <a:pt x="62277" y="153549"/>
                    </a:cubicBezTo>
                    <a:cubicBezTo>
                      <a:pt x="113078" y="119784"/>
                      <a:pt x="168649" y="93816"/>
                      <a:pt x="227140" y="76511"/>
                    </a:cubicBezTo>
                    <a:cubicBezTo>
                      <a:pt x="277811" y="61727"/>
                      <a:pt x="330227" y="53763"/>
                      <a:pt x="383004" y="52832"/>
                    </a:cubicBezTo>
                    <a:cubicBezTo>
                      <a:pt x="435749" y="52987"/>
                      <a:pt x="488178" y="60967"/>
                      <a:pt x="538579" y="76511"/>
                    </a:cubicBezTo>
                    <a:cubicBezTo>
                      <a:pt x="605018" y="93505"/>
                      <a:pt x="667327" y="123773"/>
                      <a:pt x="721753" y="165494"/>
                    </a:cubicBezTo>
                    <a:cubicBezTo>
                      <a:pt x="739897" y="179525"/>
                      <a:pt x="750766" y="200974"/>
                      <a:pt x="751353" y="223903"/>
                    </a:cubicBezTo>
                    <a:lnTo>
                      <a:pt x="751353" y="392292"/>
                    </a:lnTo>
                    <a:lnTo>
                      <a:pt x="803974" y="392292"/>
                    </a:lnTo>
                    <a:lnTo>
                      <a:pt x="803974" y="223903"/>
                    </a:lnTo>
                    <a:cubicBezTo>
                      <a:pt x="803411" y="185024"/>
                      <a:pt x="785367" y="148468"/>
                      <a:pt x="754852" y="124370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9AB4E820-58C8-9854-DA86-4C4014C9A882}"/>
                  </a:ext>
                </a:extLst>
              </p:cNvPr>
              <p:cNvSpPr/>
              <p:nvPr/>
            </p:nvSpPr>
            <p:spPr>
              <a:xfrm>
                <a:off x="3866806" y="8396146"/>
                <a:ext cx="799553" cy="392028"/>
              </a:xfrm>
              <a:custGeom>
                <a:avLst/>
                <a:gdLst>
                  <a:gd name="connsiteX0" fmla="*/ 738224 w 799553"/>
                  <a:gd name="connsiteY0" fmla="*/ 149971 h 392028"/>
                  <a:gd name="connsiteX1" fmla="*/ 789029 w 799553"/>
                  <a:gd name="connsiteY1" fmla="*/ 133027 h 392028"/>
                  <a:gd name="connsiteX2" fmla="*/ 799554 w 799553"/>
                  <a:gd name="connsiteY2" fmla="*/ 130395 h 392028"/>
                  <a:gd name="connsiteX3" fmla="*/ 792844 w 799553"/>
                  <a:gd name="connsiteY3" fmla="*/ 124397 h 392028"/>
                  <a:gd name="connsiteX4" fmla="*/ 591358 w 799553"/>
                  <a:gd name="connsiteY4" fmla="*/ 25785 h 392028"/>
                  <a:gd name="connsiteX5" fmla="*/ 420970 w 799553"/>
                  <a:gd name="connsiteY5" fmla="*/ 0 h 392028"/>
                  <a:gd name="connsiteX6" fmla="*/ 250951 w 799553"/>
                  <a:gd name="connsiteY6" fmla="*/ 25679 h 392028"/>
                  <a:gd name="connsiteX7" fmla="*/ 49332 w 799553"/>
                  <a:gd name="connsiteY7" fmla="*/ 124186 h 392028"/>
                  <a:gd name="connsiteX8" fmla="*/ 0 w 799553"/>
                  <a:gd name="connsiteY8" fmla="*/ 223640 h 392028"/>
                  <a:gd name="connsiteX9" fmla="*/ 0 w 799553"/>
                  <a:gd name="connsiteY9" fmla="*/ 392028 h 392028"/>
                  <a:gd name="connsiteX10" fmla="*/ 52621 w 799553"/>
                  <a:gd name="connsiteY10" fmla="*/ 392028 h 392028"/>
                  <a:gd name="connsiteX11" fmla="*/ 52621 w 799553"/>
                  <a:gd name="connsiteY11" fmla="*/ 223640 h 392028"/>
                  <a:gd name="connsiteX12" fmla="*/ 81247 w 799553"/>
                  <a:gd name="connsiteY12" fmla="*/ 165967 h 392028"/>
                  <a:gd name="connsiteX13" fmla="*/ 265106 w 799553"/>
                  <a:gd name="connsiteY13" fmla="*/ 76301 h 392028"/>
                  <a:gd name="connsiteX14" fmla="*/ 420970 w 799553"/>
                  <a:gd name="connsiteY14" fmla="*/ 52621 h 392028"/>
                  <a:gd name="connsiteX15" fmla="*/ 576545 w 799553"/>
                  <a:gd name="connsiteY15" fmla="*/ 76301 h 392028"/>
                  <a:gd name="connsiteX16" fmla="*/ 738224 w 799553"/>
                  <a:gd name="connsiteY16" fmla="*/ 149971 h 39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9553" h="392028">
                    <a:moveTo>
                      <a:pt x="738224" y="149971"/>
                    </a:moveTo>
                    <a:cubicBezTo>
                      <a:pt x="755141" y="143603"/>
                      <a:pt x="772112" y="137841"/>
                      <a:pt x="789029" y="133027"/>
                    </a:cubicBezTo>
                    <a:cubicBezTo>
                      <a:pt x="792634" y="132053"/>
                      <a:pt x="795975" y="131369"/>
                      <a:pt x="799554" y="130395"/>
                    </a:cubicBezTo>
                    <a:cubicBezTo>
                      <a:pt x="797344" y="128369"/>
                      <a:pt x="795212" y="126265"/>
                      <a:pt x="792844" y="124397"/>
                    </a:cubicBezTo>
                    <a:cubicBezTo>
                      <a:pt x="733040" y="78240"/>
                      <a:pt x="664496" y="44694"/>
                      <a:pt x="591358" y="25785"/>
                    </a:cubicBezTo>
                    <a:cubicBezTo>
                      <a:pt x="536145" y="8830"/>
                      <a:pt x="478727" y="142"/>
                      <a:pt x="420970" y="0"/>
                    </a:cubicBezTo>
                    <a:cubicBezTo>
                      <a:pt x="363405" y="942"/>
                      <a:pt x="306227" y="9577"/>
                      <a:pt x="250951" y="25679"/>
                    </a:cubicBezTo>
                    <a:cubicBezTo>
                      <a:pt x="178586" y="46696"/>
                      <a:pt x="110384" y="80018"/>
                      <a:pt x="49332" y="124186"/>
                    </a:cubicBezTo>
                    <a:cubicBezTo>
                      <a:pt x="18773" y="148237"/>
                      <a:pt x="658" y="184759"/>
                      <a:pt x="0" y="223640"/>
                    </a:cubicBezTo>
                    <a:lnTo>
                      <a:pt x="0" y="392028"/>
                    </a:lnTo>
                    <a:lnTo>
                      <a:pt x="52621" y="392028"/>
                    </a:lnTo>
                    <a:lnTo>
                      <a:pt x="52621" y="223640"/>
                    </a:lnTo>
                    <a:cubicBezTo>
                      <a:pt x="53111" y="201116"/>
                      <a:pt x="63603" y="179978"/>
                      <a:pt x="81247" y="165967"/>
                    </a:cubicBezTo>
                    <a:cubicBezTo>
                      <a:pt x="137060" y="125962"/>
                      <a:pt x="199216" y="95647"/>
                      <a:pt x="265106" y="76301"/>
                    </a:cubicBezTo>
                    <a:cubicBezTo>
                      <a:pt x="315777" y="61517"/>
                      <a:pt x="368194" y="53555"/>
                      <a:pt x="420970" y="52621"/>
                    </a:cubicBezTo>
                    <a:cubicBezTo>
                      <a:pt x="473712" y="52792"/>
                      <a:pt x="526139" y="60772"/>
                      <a:pt x="576545" y="76301"/>
                    </a:cubicBezTo>
                    <a:cubicBezTo>
                      <a:pt x="634155" y="91711"/>
                      <a:pt x="688794" y="116609"/>
                      <a:pt x="738224" y="149971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E97446E5-0994-9EBC-CD5C-CFEB071F0F16}"/>
                  </a:ext>
                </a:extLst>
              </p:cNvPr>
              <p:cNvSpPr/>
              <p:nvPr/>
            </p:nvSpPr>
            <p:spPr>
              <a:xfrm>
                <a:off x="4419329" y="8554009"/>
                <a:ext cx="841940" cy="392028"/>
              </a:xfrm>
              <a:custGeom>
                <a:avLst/>
                <a:gdLst>
                  <a:gd name="connsiteX0" fmla="*/ 792818 w 841940"/>
                  <a:gd name="connsiteY0" fmla="*/ 124318 h 392028"/>
                  <a:gd name="connsiteX1" fmla="*/ 591331 w 841940"/>
                  <a:gd name="connsiteY1" fmla="*/ 25706 h 392028"/>
                  <a:gd name="connsiteX2" fmla="*/ 420970 w 841940"/>
                  <a:gd name="connsiteY2" fmla="*/ 0 h 392028"/>
                  <a:gd name="connsiteX3" fmla="*/ 250951 w 841940"/>
                  <a:gd name="connsiteY3" fmla="*/ 25679 h 392028"/>
                  <a:gd name="connsiteX4" fmla="*/ 49332 w 841940"/>
                  <a:gd name="connsiteY4" fmla="*/ 124186 h 392028"/>
                  <a:gd name="connsiteX5" fmla="*/ 0 w 841940"/>
                  <a:gd name="connsiteY5" fmla="*/ 223640 h 392028"/>
                  <a:gd name="connsiteX6" fmla="*/ 0 w 841940"/>
                  <a:gd name="connsiteY6" fmla="*/ 392028 h 392028"/>
                  <a:gd name="connsiteX7" fmla="*/ 52621 w 841940"/>
                  <a:gd name="connsiteY7" fmla="*/ 392028 h 392028"/>
                  <a:gd name="connsiteX8" fmla="*/ 52621 w 841940"/>
                  <a:gd name="connsiteY8" fmla="*/ 223640 h 392028"/>
                  <a:gd name="connsiteX9" fmla="*/ 81247 w 841940"/>
                  <a:gd name="connsiteY9" fmla="*/ 165967 h 392028"/>
                  <a:gd name="connsiteX10" fmla="*/ 265106 w 841940"/>
                  <a:gd name="connsiteY10" fmla="*/ 76301 h 392028"/>
                  <a:gd name="connsiteX11" fmla="*/ 420970 w 841940"/>
                  <a:gd name="connsiteY11" fmla="*/ 52621 h 392028"/>
                  <a:gd name="connsiteX12" fmla="*/ 576545 w 841940"/>
                  <a:gd name="connsiteY12" fmla="*/ 76301 h 392028"/>
                  <a:gd name="connsiteX13" fmla="*/ 759719 w 841940"/>
                  <a:gd name="connsiteY13" fmla="*/ 165283 h 392028"/>
                  <a:gd name="connsiteX14" fmla="*/ 789319 w 841940"/>
                  <a:gd name="connsiteY14" fmla="*/ 223640 h 392028"/>
                  <a:gd name="connsiteX15" fmla="*/ 789319 w 841940"/>
                  <a:gd name="connsiteY15" fmla="*/ 392028 h 392028"/>
                  <a:gd name="connsiteX16" fmla="*/ 841940 w 841940"/>
                  <a:gd name="connsiteY16" fmla="*/ 392028 h 392028"/>
                  <a:gd name="connsiteX17" fmla="*/ 841940 w 841940"/>
                  <a:gd name="connsiteY17" fmla="*/ 223640 h 392028"/>
                  <a:gd name="connsiteX18" fmla="*/ 792818 w 841940"/>
                  <a:gd name="connsiteY18" fmla="*/ 124318 h 39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41940" h="392028">
                    <a:moveTo>
                      <a:pt x="792818" y="124318"/>
                    </a:moveTo>
                    <a:cubicBezTo>
                      <a:pt x="733014" y="78161"/>
                      <a:pt x="664470" y="44615"/>
                      <a:pt x="591331" y="25706"/>
                    </a:cubicBezTo>
                    <a:cubicBezTo>
                      <a:pt x="536124" y="8780"/>
                      <a:pt x="478714" y="118"/>
                      <a:pt x="420970" y="0"/>
                    </a:cubicBezTo>
                    <a:cubicBezTo>
                      <a:pt x="363405" y="942"/>
                      <a:pt x="306227" y="9577"/>
                      <a:pt x="250951" y="25679"/>
                    </a:cubicBezTo>
                    <a:cubicBezTo>
                      <a:pt x="178586" y="46694"/>
                      <a:pt x="110384" y="80018"/>
                      <a:pt x="49332" y="124186"/>
                    </a:cubicBezTo>
                    <a:cubicBezTo>
                      <a:pt x="18773" y="148237"/>
                      <a:pt x="658" y="184759"/>
                      <a:pt x="0" y="223640"/>
                    </a:cubicBezTo>
                    <a:lnTo>
                      <a:pt x="0" y="392028"/>
                    </a:lnTo>
                    <a:lnTo>
                      <a:pt x="52621" y="392028"/>
                    </a:lnTo>
                    <a:lnTo>
                      <a:pt x="52621" y="223640"/>
                    </a:lnTo>
                    <a:cubicBezTo>
                      <a:pt x="53111" y="201116"/>
                      <a:pt x="63603" y="179978"/>
                      <a:pt x="81247" y="165967"/>
                    </a:cubicBezTo>
                    <a:cubicBezTo>
                      <a:pt x="137060" y="125962"/>
                      <a:pt x="199216" y="95647"/>
                      <a:pt x="265106" y="76301"/>
                    </a:cubicBezTo>
                    <a:cubicBezTo>
                      <a:pt x="315777" y="61517"/>
                      <a:pt x="368193" y="53555"/>
                      <a:pt x="420970" y="52621"/>
                    </a:cubicBezTo>
                    <a:cubicBezTo>
                      <a:pt x="473712" y="52792"/>
                      <a:pt x="526139" y="60772"/>
                      <a:pt x="576545" y="76301"/>
                    </a:cubicBezTo>
                    <a:cubicBezTo>
                      <a:pt x="642982" y="93300"/>
                      <a:pt x="705290" y="123568"/>
                      <a:pt x="759719" y="165283"/>
                    </a:cubicBezTo>
                    <a:cubicBezTo>
                      <a:pt x="777850" y="179304"/>
                      <a:pt x="788716" y="200729"/>
                      <a:pt x="789319" y="223640"/>
                    </a:cubicBezTo>
                    <a:lnTo>
                      <a:pt x="789319" y="392028"/>
                    </a:lnTo>
                    <a:lnTo>
                      <a:pt x="841940" y="392028"/>
                    </a:lnTo>
                    <a:lnTo>
                      <a:pt x="841940" y="223640"/>
                    </a:lnTo>
                    <a:cubicBezTo>
                      <a:pt x="841324" y="184832"/>
                      <a:pt x="823286" y="148360"/>
                      <a:pt x="792818" y="12431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7DF35255-46C7-BF93-4467-CC0A4AD838A3}"/>
                  </a:ext>
                </a:extLst>
              </p:cNvPr>
              <p:cNvSpPr/>
              <p:nvPr/>
            </p:nvSpPr>
            <p:spPr>
              <a:xfrm>
                <a:off x="4636707" y="8109465"/>
                <a:ext cx="407341" cy="407341"/>
              </a:xfrm>
              <a:custGeom>
                <a:avLst/>
                <a:gdLst>
                  <a:gd name="connsiteX0" fmla="*/ 203592 w 407341"/>
                  <a:gd name="connsiteY0" fmla="*/ 407341 h 407341"/>
                  <a:gd name="connsiteX1" fmla="*/ 407341 w 407341"/>
                  <a:gd name="connsiteY1" fmla="*/ 203750 h 407341"/>
                  <a:gd name="connsiteX2" fmla="*/ 203749 w 407341"/>
                  <a:gd name="connsiteY2" fmla="*/ 0 h 407341"/>
                  <a:gd name="connsiteX3" fmla="*/ 0 w 407341"/>
                  <a:gd name="connsiteY3" fmla="*/ 203592 h 407341"/>
                  <a:gd name="connsiteX4" fmla="*/ 0 w 407341"/>
                  <a:gd name="connsiteY4" fmla="*/ 203671 h 407341"/>
                  <a:gd name="connsiteX5" fmla="*/ 203565 w 407341"/>
                  <a:gd name="connsiteY5" fmla="*/ 407341 h 407341"/>
                  <a:gd name="connsiteX6" fmla="*/ 203592 w 407341"/>
                  <a:gd name="connsiteY6" fmla="*/ 407341 h 407341"/>
                  <a:gd name="connsiteX7" fmla="*/ 203592 w 407341"/>
                  <a:gd name="connsiteY7" fmla="*/ 52648 h 407341"/>
                  <a:gd name="connsiteX8" fmla="*/ 354720 w 407341"/>
                  <a:gd name="connsiteY8" fmla="*/ 203618 h 407341"/>
                  <a:gd name="connsiteX9" fmla="*/ 203749 w 407341"/>
                  <a:gd name="connsiteY9" fmla="*/ 354746 h 407341"/>
                  <a:gd name="connsiteX10" fmla="*/ 52621 w 407341"/>
                  <a:gd name="connsiteY10" fmla="*/ 203776 h 407341"/>
                  <a:gd name="connsiteX11" fmla="*/ 52621 w 407341"/>
                  <a:gd name="connsiteY11" fmla="*/ 203671 h 407341"/>
                  <a:gd name="connsiteX12" fmla="*/ 203592 w 407341"/>
                  <a:gd name="connsiteY12" fmla="*/ 52648 h 4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341" h="407341">
                    <a:moveTo>
                      <a:pt x="203592" y="407341"/>
                    </a:moveTo>
                    <a:cubicBezTo>
                      <a:pt x="316075" y="407386"/>
                      <a:pt x="407296" y="316233"/>
                      <a:pt x="407341" y="203750"/>
                    </a:cubicBezTo>
                    <a:cubicBezTo>
                      <a:pt x="407386" y="91266"/>
                      <a:pt x="316233" y="45"/>
                      <a:pt x="203749" y="0"/>
                    </a:cubicBezTo>
                    <a:cubicBezTo>
                      <a:pt x="91266" y="-45"/>
                      <a:pt x="45" y="91109"/>
                      <a:pt x="0" y="203592"/>
                    </a:cubicBezTo>
                    <a:cubicBezTo>
                      <a:pt x="0" y="203618"/>
                      <a:pt x="0" y="203644"/>
                      <a:pt x="0" y="203671"/>
                    </a:cubicBezTo>
                    <a:cubicBezTo>
                      <a:pt x="-29" y="316125"/>
                      <a:pt x="91111" y="407312"/>
                      <a:pt x="203565" y="407341"/>
                    </a:cubicBezTo>
                    <a:cubicBezTo>
                      <a:pt x="203573" y="407341"/>
                      <a:pt x="203584" y="407341"/>
                      <a:pt x="203592" y="407341"/>
                    </a:cubicBezTo>
                    <a:close/>
                    <a:moveTo>
                      <a:pt x="203592" y="52648"/>
                    </a:moveTo>
                    <a:cubicBezTo>
                      <a:pt x="287015" y="52603"/>
                      <a:pt x="354675" y="120195"/>
                      <a:pt x="354720" y="203618"/>
                    </a:cubicBezTo>
                    <a:cubicBezTo>
                      <a:pt x="354765" y="287041"/>
                      <a:pt x="287173" y="354702"/>
                      <a:pt x="203749" y="354746"/>
                    </a:cubicBezTo>
                    <a:cubicBezTo>
                      <a:pt x="120326" y="354791"/>
                      <a:pt x="52666" y="287199"/>
                      <a:pt x="52621" y="203776"/>
                    </a:cubicBezTo>
                    <a:cubicBezTo>
                      <a:pt x="52621" y="203742"/>
                      <a:pt x="52621" y="203705"/>
                      <a:pt x="52621" y="203671"/>
                    </a:cubicBezTo>
                    <a:cubicBezTo>
                      <a:pt x="52695" y="120313"/>
                      <a:pt x="120234" y="52750"/>
                      <a:pt x="203592" y="5264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882EFC1-710F-EDAF-3906-FF6E72771F12}"/>
                </a:ext>
              </a:extLst>
            </p:cNvPr>
            <p:cNvSpPr txBox="1"/>
            <p:nvPr/>
          </p:nvSpPr>
          <p:spPr>
            <a:xfrm>
              <a:off x="1483576" y="8026080"/>
              <a:ext cx="11897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b="1" dirty="0"/>
                <a:t>40 - 50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51F6B85-7B02-A70F-5E62-82D4EEECDE44}"/>
              </a:ext>
            </a:extLst>
          </p:cNvPr>
          <p:cNvGrpSpPr/>
          <p:nvPr/>
        </p:nvGrpSpPr>
        <p:grpSpPr>
          <a:xfrm>
            <a:off x="7711968" y="6442935"/>
            <a:ext cx="2551724" cy="1964938"/>
            <a:chOff x="6201598" y="6120754"/>
            <a:chExt cx="2551724" cy="1964938"/>
          </a:xfrm>
        </p:grpSpPr>
        <p:pic>
          <p:nvPicPr>
            <p:cNvPr id="27" name="Graphique 26" descr="Carte avec repère contour">
              <a:extLst>
                <a:ext uri="{FF2B5EF4-FFF2-40B4-BE49-F238E27FC236}">
                  <a16:creationId xmlns:a16="http://schemas.microsoft.com/office/drawing/2014/main" id="{B0A5CDBB-97D8-BEED-F3C6-6F60B010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632915" y="6120754"/>
              <a:ext cx="1689091" cy="1689091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BAE7D8A-0B03-274D-662D-FBBEE0D30498}"/>
                </a:ext>
              </a:extLst>
            </p:cNvPr>
            <p:cNvSpPr txBox="1"/>
            <p:nvPr/>
          </p:nvSpPr>
          <p:spPr>
            <a:xfrm>
              <a:off x="6201598" y="7562472"/>
              <a:ext cx="25517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Toussieu, 69780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4C048-8CD8-B83F-8089-88A924B8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703CFC-C5BE-9D7B-85A8-9D9CD6BD2C0B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AEABA61-E1DF-53A6-3900-93F552C98799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4338A1D-6910-06B5-8F70-1E9A9FEAB5C4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6B3CBA5-630A-4AA9-E523-161E2AAFB9D5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B656659B-DE94-73DA-F681-E7833C67EED7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D17155F-E634-7DE7-F26F-59F2270C551C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792DB98-2A68-9441-C5B5-053F65C783A1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26BE120F-25FD-C3BF-1D74-3072821E4430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B9BF65B7-21DC-ED98-56DB-D18C95C2CEBA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8B5A568A-2BB8-9A73-8970-4C645517D652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3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Pneus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865720C3-6028-B816-CB62-D2322A5CF31B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8D556BD-CB0A-0425-888C-65860045B7AB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549E58DD-0D6D-B76B-9103-2EE411A589D1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68A89F2E-B584-D291-ABAE-25F9F6E16F7F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84EEE664-42C2-6222-8F6C-8C8E47B6E756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A26D1D69-7D5C-B201-452A-C844E4B115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36CEC3-DA8B-0A10-03E0-5576D2F4EABC}"/>
              </a:ext>
            </a:extLst>
          </p:cNvPr>
          <p:cNvSpPr txBox="1"/>
          <p:nvPr/>
        </p:nvSpPr>
        <p:spPr>
          <a:xfrm>
            <a:off x="5699262" y="4277782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5. Mise en service</a:t>
            </a:r>
          </a:p>
        </p:txBody>
      </p:sp>
      <p:pic>
        <p:nvPicPr>
          <p:cNvPr id="8" name="Graphique 7" descr="Case cochée contour">
            <a:extLst>
              <a:ext uri="{FF2B5EF4-FFF2-40B4-BE49-F238E27FC236}">
                <a16:creationId xmlns:a16="http://schemas.microsoft.com/office/drawing/2014/main" id="{F147915C-559D-4830-EEEF-DB4F700DBF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6600" y="51435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68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6803788" y="369915"/>
            <a:ext cx="9346551" cy="2939915"/>
            <a:chOff x="0" y="0"/>
            <a:chExt cx="12462068" cy="39198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62129" cy="3919855"/>
            </a:xfrm>
            <a:custGeom>
              <a:avLst/>
              <a:gdLst/>
              <a:ahLst/>
              <a:cxnLst/>
              <a:rect l="l" t="t" r="r" b="b"/>
              <a:pathLst>
                <a:path w="12462129" h="3919855">
                  <a:moveTo>
                    <a:pt x="0" y="0"/>
                  </a:moveTo>
                  <a:lnTo>
                    <a:pt x="12462129" y="0"/>
                  </a:lnTo>
                  <a:lnTo>
                    <a:pt x="12462129" y="3919855"/>
                  </a:lnTo>
                  <a:lnTo>
                    <a:pt x="0" y="3919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08850" b="-10885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 rot="-8100000">
            <a:off x="-943630" y="-2624078"/>
            <a:ext cx="9346551" cy="2939915"/>
            <a:chOff x="0" y="0"/>
            <a:chExt cx="12462068" cy="39198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62129" cy="3919855"/>
            </a:xfrm>
            <a:custGeom>
              <a:avLst/>
              <a:gdLst/>
              <a:ahLst/>
              <a:cxnLst/>
              <a:rect l="l" t="t" r="r" b="b"/>
              <a:pathLst>
                <a:path w="12462129" h="3919855">
                  <a:moveTo>
                    <a:pt x="0" y="0"/>
                  </a:moveTo>
                  <a:lnTo>
                    <a:pt x="12462129" y="0"/>
                  </a:lnTo>
                  <a:lnTo>
                    <a:pt x="12462129" y="3919855"/>
                  </a:lnTo>
                  <a:lnTo>
                    <a:pt x="0" y="3919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04" b="-505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9259" b="-925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Freeform 8"/>
          <p:cNvSpPr/>
          <p:nvPr/>
        </p:nvSpPr>
        <p:spPr>
          <a:xfrm>
            <a:off x="-4279497" y="-259747"/>
            <a:ext cx="7208947" cy="7203895"/>
          </a:xfrm>
          <a:custGeom>
            <a:avLst/>
            <a:gdLst/>
            <a:ahLst/>
            <a:cxnLst/>
            <a:rect l="l" t="t" r="r" b="b"/>
            <a:pathLst>
              <a:path w="7208947" h="7203895">
                <a:moveTo>
                  <a:pt x="0" y="0"/>
                </a:moveTo>
                <a:lnTo>
                  <a:pt x="7208948" y="0"/>
                </a:lnTo>
                <a:lnTo>
                  <a:pt x="7208948" y="7203896"/>
                </a:lnTo>
                <a:lnTo>
                  <a:pt x="0" y="7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-1196382" y="-1326420"/>
            <a:ext cx="7203895" cy="7203895"/>
          </a:xfrm>
          <a:custGeom>
            <a:avLst/>
            <a:gdLst/>
            <a:ahLst/>
            <a:cxnLst/>
            <a:rect l="l" t="t" r="r" b="b"/>
            <a:pathLst>
              <a:path w="7203895" h="7203895">
                <a:moveTo>
                  <a:pt x="0" y="0"/>
                </a:moveTo>
                <a:lnTo>
                  <a:pt x="7203895" y="0"/>
                </a:lnTo>
                <a:lnTo>
                  <a:pt x="7203895" y="7203896"/>
                </a:lnTo>
                <a:lnTo>
                  <a:pt x="0" y="7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296735" y="-3861694"/>
            <a:ext cx="7203895" cy="7203895"/>
          </a:xfrm>
          <a:custGeom>
            <a:avLst/>
            <a:gdLst/>
            <a:ahLst/>
            <a:cxnLst/>
            <a:rect l="l" t="t" r="r" b="b"/>
            <a:pathLst>
              <a:path w="7203895" h="7203895">
                <a:moveTo>
                  <a:pt x="0" y="0"/>
                </a:moveTo>
                <a:lnTo>
                  <a:pt x="7203895" y="0"/>
                </a:lnTo>
                <a:lnTo>
                  <a:pt x="7203895" y="7203895"/>
                </a:lnTo>
                <a:lnTo>
                  <a:pt x="0" y="72038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987207" y="6729688"/>
            <a:ext cx="6248035" cy="1255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76"/>
              </a:lnSpc>
            </a:pPr>
            <a:r>
              <a:rPr lang="en-US" sz="7197">
                <a:solidFill>
                  <a:srgbClr val="FFFFFF"/>
                </a:solidFill>
                <a:latin typeface="Arimo Bold"/>
              </a:rPr>
              <a:t>Merci 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7207" y="9191625"/>
            <a:ext cx="3198667" cy="30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4"/>
              </a:lnSpc>
            </a:pPr>
            <a:r>
              <a:rPr lang="en-US" sz="1566">
                <a:solidFill>
                  <a:srgbClr val="FFFFFF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8700" y="8302951"/>
            <a:ext cx="16230600" cy="169519"/>
            <a:chOff x="0" y="0"/>
            <a:chExt cx="21640800" cy="2260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640800" cy="226060"/>
            </a:xfrm>
            <a:custGeom>
              <a:avLst/>
              <a:gdLst/>
              <a:ahLst/>
              <a:cxnLst/>
              <a:rect l="l" t="t" r="r" b="b"/>
              <a:pathLst>
                <a:path w="21640800" h="226060">
                  <a:moveTo>
                    <a:pt x="0" y="0"/>
                  </a:moveTo>
                  <a:lnTo>
                    <a:pt x="21640800" y="0"/>
                  </a:lnTo>
                  <a:lnTo>
                    <a:pt x="21640800" y="226060"/>
                  </a:lnTo>
                  <a:lnTo>
                    <a:pt x="0" y="226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6" name="Freeform 16">
            <a:extLst>
              <a:ext uri="{FF2B5EF4-FFF2-40B4-BE49-F238E27FC236}">
                <a16:creationId xmlns:a16="http://schemas.microsoft.com/office/drawing/2014/main" id="{BB8BEFB2-6BF9-BFB7-037A-216DC35B82DB}"/>
              </a:ext>
            </a:extLst>
          </p:cNvPr>
          <p:cNvSpPr/>
          <p:nvPr/>
        </p:nvSpPr>
        <p:spPr>
          <a:xfrm>
            <a:off x="14063067" y="156480"/>
            <a:ext cx="4007806" cy="1393590"/>
          </a:xfrm>
          <a:custGeom>
            <a:avLst/>
            <a:gdLst/>
            <a:ahLst/>
            <a:cxnLst/>
            <a:rect l="l" t="t" r="r" b="b"/>
            <a:pathLst>
              <a:path w="4007806" h="1393590">
                <a:moveTo>
                  <a:pt x="0" y="0"/>
                </a:moveTo>
                <a:lnTo>
                  <a:pt x="4007806" y="0"/>
                </a:lnTo>
                <a:lnTo>
                  <a:pt x="4007806" y="1393590"/>
                </a:lnTo>
                <a:lnTo>
                  <a:pt x="0" y="13935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8" name="Freeform 8"/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9"/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>
                <a:solidFill>
                  <a:srgbClr val="191F4C"/>
                </a:solidFill>
                <a:latin typeface="Arimo Ultra-Bold"/>
              </a:rPr>
              <a:t>Groupe Gonzales</a:t>
            </a:r>
          </a:p>
        </p:txBody>
      </p:sp>
      <p:pic>
        <p:nvPicPr>
          <p:cNvPr id="19" name="Image 1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798B16EE-B0CC-83A7-99BA-7FD545FE25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pic>
        <p:nvPicPr>
          <p:cNvPr id="6" name="Image 5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AC2C2604-EA4A-1A90-6757-3A69529C61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9" y="3183056"/>
            <a:ext cx="2914978" cy="133746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FB31E23-D0B3-4B33-1FF0-2FACBCE6FA6F}"/>
              </a:ext>
            </a:extLst>
          </p:cNvPr>
          <p:cNvSpPr txBox="1"/>
          <p:nvPr/>
        </p:nvSpPr>
        <p:spPr>
          <a:xfrm>
            <a:off x="4289595" y="3590176"/>
            <a:ext cx="199766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/>
              <a:t>Depuis 2006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7AB70D4-7C9A-B413-2836-5A0F14106EF6}"/>
              </a:ext>
            </a:extLst>
          </p:cNvPr>
          <p:cNvGrpSpPr/>
          <p:nvPr/>
        </p:nvGrpSpPr>
        <p:grpSpPr>
          <a:xfrm>
            <a:off x="5943600" y="6346929"/>
            <a:ext cx="1946985" cy="1500800"/>
            <a:chOff x="1128327" y="7048500"/>
            <a:chExt cx="1946985" cy="150080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500B0C3-CB3F-D7C6-1CCE-2AD4D0EB9DBA}"/>
                </a:ext>
              </a:extLst>
            </p:cNvPr>
            <p:cNvGrpSpPr/>
            <p:nvPr/>
          </p:nvGrpSpPr>
          <p:grpSpPr>
            <a:xfrm>
              <a:off x="1128327" y="7048500"/>
              <a:ext cx="1946985" cy="999803"/>
              <a:chOff x="3866806" y="7946234"/>
              <a:chExt cx="1946985" cy="999803"/>
            </a:xfrm>
            <a:solidFill>
              <a:schemeClr val="tx1"/>
            </a:solidFill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F687F421-0838-DF70-D524-E1DCFA6FA83B}"/>
                  </a:ext>
                </a:extLst>
              </p:cNvPr>
              <p:cNvSpPr/>
              <p:nvPr/>
            </p:nvSpPr>
            <p:spPr>
              <a:xfrm>
                <a:off x="4084184" y="7951601"/>
                <a:ext cx="407341" cy="407341"/>
              </a:xfrm>
              <a:custGeom>
                <a:avLst/>
                <a:gdLst>
                  <a:gd name="connsiteX0" fmla="*/ 203592 w 407341"/>
                  <a:gd name="connsiteY0" fmla="*/ 407341 h 407341"/>
                  <a:gd name="connsiteX1" fmla="*/ 407341 w 407341"/>
                  <a:gd name="connsiteY1" fmla="*/ 203750 h 407341"/>
                  <a:gd name="connsiteX2" fmla="*/ 203749 w 407341"/>
                  <a:gd name="connsiteY2" fmla="*/ 0 h 407341"/>
                  <a:gd name="connsiteX3" fmla="*/ 0 w 407341"/>
                  <a:gd name="connsiteY3" fmla="*/ 203592 h 407341"/>
                  <a:gd name="connsiteX4" fmla="*/ 0 w 407341"/>
                  <a:gd name="connsiteY4" fmla="*/ 203671 h 407341"/>
                  <a:gd name="connsiteX5" fmla="*/ 203565 w 407341"/>
                  <a:gd name="connsiteY5" fmla="*/ 407341 h 407341"/>
                  <a:gd name="connsiteX6" fmla="*/ 203592 w 407341"/>
                  <a:gd name="connsiteY6" fmla="*/ 407341 h 407341"/>
                  <a:gd name="connsiteX7" fmla="*/ 203592 w 407341"/>
                  <a:gd name="connsiteY7" fmla="*/ 52648 h 407341"/>
                  <a:gd name="connsiteX8" fmla="*/ 354720 w 407341"/>
                  <a:gd name="connsiteY8" fmla="*/ 203618 h 407341"/>
                  <a:gd name="connsiteX9" fmla="*/ 203749 w 407341"/>
                  <a:gd name="connsiteY9" fmla="*/ 354746 h 407341"/>
                  <a:gd name="connsiteX10" fmla="*/ 52621 w 407341"/>
                  <a:gd name="connsiteY10" fmla="*/ 203776 h 407341"/>
                  <a:gd name="connsiteX11" fmla="*/ 52621 w 407341"/>
                  <a:gd name="connsiteY11" fmla="*/ 203671 h 407341"/>
                  <a:gd name="connsiteX12" fmla="*/ 203592 w 407341"/>
                  <a:gd name="connsiteY12" fmla="*/ 52648 h 4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341" h="407341">
                    <a:moveTo>
                      <a:pt x="203592" y="407341"/>
                    </a:moveTo>
                    <a:cubicBezTo>
                      <a:pt x="316075" y="407386"/>
                      <a:pt x="407296" y="316233"/>
                      <a:pt x="407341" y="203750"/>
                    </a:cubicBezTo>
                    <a:cubicBezTo>
                      <a:pt x="407386" y="91266"/>
                      <a:pt x="316233" y="45"/>
                      <a:pt x="203749" y="0"/>
                    </a:cubicBezTo>
                    <a:cubicBezTo>
                      <a:pt x="91266" y="-45"/>
                      <a:pt x="45" y="91109"/>
                      <a:pt x="0" y="203592"/>
                    </a:cubicBezTo>
                    <a:cubicBezTo>
                      <a:pt x="0" y="203618"/>
                      <a:pt x="0" y="203644"/>
                      <a:pt x="0" y="203671"/>
                    </a:cubicBezTo>
                    <a:cubicBezTo>
                      <a:pt x="-29" y="316125"/>
                      <a:pt x="91111" y="407312"/>
                      <a:pt x="203565" y="407341"/>
                    </a:cubicBezTo>
                    <a:cubicBezTo>
                      <a:pt x="203573" y="407341"/>
                      <a:pt x="203584" y="407341"/>
                      <a:pt x="203592" y="407341"/>
                    </a:cubicBezTo>
                    <a:close/>
                    <a:moveTo>
                      <a:pt x="203592" y="52648"/>
                    </a:moveTo>
                    <a:cubicBezTo>
                      <a:pt x="287015" y="52603"/>
                      <a:pt x="354675" y="120195"/>
                      <a:pt x="354720" y="203618"/>
                    </a:cubicBezTo>
                    <a:cubicBezTo>
                      <a:pt x="354765" y="287041"/>
                      <a:pt x="287173" y="354701"/>
                      <a:pt x="203749" y="354746"/>
                    </a:cubicBezTo>
                    <a:cubicBezTo>
                      <a:pt x="120326" y="354791"/>
                      <a:pt x="52666" y="287199"/>
                      <a:pt x="52621" y="203776"/>
                    </a:cubicBezTo>
                    <a:cubicBezTo>
                      <a:pt x="52621" y="203742"/>
                      <a:pt x="52621" y="203705"/>
                      <a:pt x="52621" y="203671"/>
                    </a:cubicBezTo>
                    <a:cubicBezTo>
                      <a:pt x="52695" y="120313"/>
                      <a:pt x="120234" y="52750"/>
                      <a:pt x="203592" y="5264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7F805D27-934B-C647-B8F4-46FF51BB71A8}"/>
                  </a:ext>
                </a:extLst>
              </p:cNvPr>
              <p:cNvSpPr/>
              <p:nvPr/>
            </p:nvSpPr>
            <p:spPr>
              <a:xfrm>
                <a:off x="5189230" y="7946234"/>
                <a:ext cx="407288" cy="407288"/>
              </a:xfrm>
              <a:custGeom>
                <a:avLst/>
                <a:gdLst>
                  <a:gd name="connsiteX0" fmla="*/ 203592 w 407288"/>
                  <a:gd name="connsiteY0" fmla="*/ 407288 h 407288"/>
                  <a:gd name="connsiteX1" fmla="*/ 407288 w 407288"/>
                  <a:gd name="connsiteY1" fmla="*/ 203697 h 407288"/>
                  <a:gd name="connsiteX2" fmla="*/ 203697 w 407288"/>
                  <a:gd name="connsiteY2" fmla="*/ 0 h 407288"/>
                  <a:gd name="connsiteX3" fmla="*/ 0 w 407288"/>
                  <a:gd name="connsiteY3" fmla="*/ 203592 h 407288"/>
                  <a:gd name="connsiteX4" fmla="*/ 0 w 407288"/>
                  <a:gd name="connsiteY4" fmla="*/ 203644 h 407288"/>
                  <a:gd name="connsiteX5" fmla="*/ 203592 w 407288"/>
                  <a:gd name="connsiteY5" fmla="*/ 407288 h 407288"/>
                  <a:gd name="connsiteX6" fmla="*/ 203592 w 407288"/>
                  <a:gd name="connsiteY6" fmla="*/ 52621 h 407288"/>
                  <a:gd name="connsiteX7" fmla="*/ 354667 w 407288"/>
                  <a:gd name="connsiteY7" fmla="*/ 203592 h 407288"/>
                  <a:gd name="connsiteX8" fmla="*/ 203697 w 407288"/>
                  <a:gd name="connsiteY8" fmla="*/ 354667 h 407288"/>
                  <a:gd name="connsiteX9" fmla="*/ 52621 w 407288"/>
                  <a:gd name="connsiteY9" fmla="*/ 203697 h 407288"/>
                  <a:gd name="connsiteX10" fmla="*/ 52621 w 407288"/>
                  <a:gd name="connsiteY10" fmla="*/ 203644 h 407288"/>
                  <a:gd name="connsiteX11" fmla="*/ 203592 w 407288"/>
                  <a:gd name="connsiteY11" fmla="*/ 52621 h 40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288" h="407288">
                    <a:moveTo>
                      <a:pt x="203592" y="407288"/>
                    </a:moveTo>
                    <a:cubicBezTo>
                      <a:pt x="316062" y="407317"/>
                      <a:pt x="407260" y="316167"/>
                      <a:pt x="407288" y="203697"/>
                    </a:cubicBezTo>
                    <a:cubicBezTo>
                      <a:pt x="407317" y="91227"/>
                      <a:pt x="316167" y="29"/>
                      <a:pt x="203697" y="0"/>
                    </a:cubicBezTo>
                    <a:cubicBezTo>
                      <a:pt x="91227" y="-29"/>
                      <a:pt x="29" y="91122"/>
                      <a:pt x="0" y="203592"/>
                    </a:cubicBezTo>
                    <a:cubicBezTo>
                      <a:pt x="0" y="203610"/>
                      <a:pt x="0" y="203626"/>
                      <a:pt x="0" y="203644"/>
                    </a:cubicBezTo>
                    <a:cubicBezTo>
                      <a:pt x="-16" y="316098"/>
                      <a:pt x="91137" y="407273"/>
                      <a:pt x="203592" y="407288"/>
                    </a:cubicBezTo>
                    <a:close/>
                    <a:moveTo>
                      <a:pt x="203592" y="52621"/>
                    </a:moveTo>
                    <a:cubicBezTo>
                      <a:pt x="286999" y="52592"/>
                      <a:pt x="354638" y="120184"/>
                      <a:pt x="354667" y="203592"/>
                    </a:cubicBezTo>
                    <a:cubicBezTo>
                      <a:pt x="354696" y="286999"/>
                      <a:pt x="287104" y="354638"/>
                      <a:pt x="203697" y="354667"/>
                    </a:cubicBezTo>
                    <a:cubicBezTo>
                      <a:pt x="120290" y="354696"/>
                      <a:pt x="52650" y="287104"/>
                      <a:pt x="52621" y="203697"/>
                    </a:cubicBezTo>
                    <a:cubicBezTo>
                      <a:pt x="52621" y="203678"/>
                      <a:pt x="52621" y="203663"/>
                      <a:pt x="52621" y="203644"/>
                    </a:cubicBezTo>
                    <a:cubicBezTo>
                      <a:pt x="52695" y="120287"/>
                      <a:pt x="120234" y="52724"/>
                      <a:pt x="203592" y="52621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C8B726CE-F8B8-8FF7-5136-AA83C44129EF}"/>
                  </a:ext>
                </a:extLst>
              </p:cNvPr>
              <p:cNvSpPr/>
              <p:nvPr/>
            </p:nvSpPr>
            <p:spPr>
              <a:xfrm>
                <a:off x="5009818" y="8390673"/>
                <a:ext cx="803973" cy="392291"/>
              </a:xfrm>
              <a:custGeom>
                <a:avLst/>
                <a:gdLst>
                  <a:gd name="connsiteX0" fmla="*/ 754852 w 803973"/>
                  <a:gd name="connsiteY0" fmla="*/ 124370 h 392291"/>
                  <a:gd name="connsiteX1" fmla="*/ 553365 w 803973"/>
                  <a:gd name="connsiteY1" fmla="*/ 25811 h 392291"/>
                  <a:gd name="connsiteX2" fmla="*/ 383004 w 803973"/>
                  <a:gd name="connsiteY2" fmla="*/ 0 h 392291"/>
                  <a:gd name="connsiteX3" fmla="*/ 212985 w 803973"/>
                  <a:gd name="connsiteY3" fmla="*/ 25706 h 392291"/>
                  <a:gd name="connsiteX4" fmla="*/ 11366 w 803973"/>
                  <a:gd name="connsiteY4" fmla="*/ 124186 h 392291"/>
                  <a:gd name="connsiteX5" fmla="*/ 0 w 803973"/>
                  <a:gd name="connsiteY5" fmla="*/ 134447 h 392291"/>
                  <a:gd name="connsiteX6" fmla="*/ 15944 w 803973"/>
                  <a:gd name="connsiteY6" fmla="*/ 138657 h 392291"/>
                  <a:gd name="connsiteX7" fmla="*/ 62277 w 803973"/>
                  <a:gd name="connsiteY7" fmla="*/ 153549 h 392291"/>
                  <a:gd name="connsiteX8" fmla="*/ 227140 w 803973"/>
                  <a:gd name="connsiteY8" fmla="*/ 76511 h 392291"/>
                  <a:gd name="connsiteX9" fmla="*/ 383004 w 803973"/>
                  <a:gd name="connsiteY9" fmla="*/ 52832 h 392291"/>
                  <a:gd name="connsiteX10" fmla="*/ 538579 w 803973"/>
                  <a:gd name="connsiteY10" fmla="*/ 76511 h 392291"/>
                  <a:gd name="connsiteX11" fmla="*/ 721753 w 803973"/>
                  <a:gd name="connsiteY11" fmla="*/ 165494 h 392291"/>
                  <a:gd name="connsiteX12" fmla="*/ 751353 w 803973"/>
                  <a:gd name="connsiteY12" fmla="*/ 223903 h 392291"/>
                  <a:gd name="connsiteX13" fmla="*/ 751353 w 803973"/>
                  <a:gd name="connsiteY13" fmla="*/ 392292 h 392291"/>
                  <a:gd name="connsiteX14" fmla="*/ 803974 w 803973"/>
                  <a:gd name="connsiteY14" fmla="*/ 392292 h 392291"/>
                  <a:gd name="connsiteX15" fmla="*/ 803974 w 803973"/>
                  <a:gd name="connsiteY15" fmla="*/ 223903 h 392291"/>
                  <a:gd name="connsiteX16" fmla="*/ 754852 w 803973"/>
                  <a:gd name="connsiteY16" fmla="*/ 124370 h 39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3973" h="392291">
                    <a:moveTo>
                      <a:pt x="754852" y="124370"/>
                    </a:moveTo>
                    <a:cubicBezTo>
                      <a:pt x="695040" y="78237"/>
                      <a:pt x="626498" y="44710"/>
                      <a:pt x="553365" y="25811"/>
                    </a:cubicBezTo>
                    <a:cubicBezTo>
                      <a:pt x="498165" y="8838"/>
                      <a:pt x="440753" y="140"/>
                      <a:pt x="383004" y="0"/>
                    </a:cubicBezTo>
                    <a:cubicBezTo>
                      <a:pt x="325436" y="934"/>
                      <a:pt x="268255" y="9580"/>
                      <a:pt x="212985" y="25706"/>
                    </a:cubicBezTo>
                    <a:cubicBezTo>
                      <a:pt x="140628" y="46728"/>
                      <a:pt x="72428" y="80042"/>
                      <a:pt x="11366" y="124186"/>
                    </a:cubicBezTo>
                    <a:cubicBezTo>
                      <a:pt x="7388" y="127391"/>
                      <a:pt x="3594" y="130816"/>
                      <a:pt x="0" y="134447"/>
                    </a:cubicBezTo>
                    <a:cubicBezTo>
                      <a:pt x="5262" y="135921"/>
                      <a:pt x="10524" y="137078"/>
                      <a:pt x="15944" y="138657"/>
                    </a:cubicBezTo>
                    <a:cubicBezTo>
                      <a:pt x="31941" y="143209"/>
                      <a:pt x="47254" y="148260"/>
                      <a:pt x="62277" y="153549"/>
                    </a:cubicBezTo>
                    <a:cubicBezTo>
                      <a:pt x="113078" y="119784"/>
                      <a:pt x="168649" y="93816"/>
                      <a:pt x="227140" y="76511"/>
                    </a:cubicBezTo>
                    <a:cubicBezTo>
                      <a:pt x="277811" y="61727"/>
                      <a:pt x="330227" y="53763"/>
                      <a:pt x="383004" y="52832"/>
                    </a:cubicBezTo>
                    <a:cubicBezTo>
                      <a:pt x="435749" y="52987"/>
                      <a:pt x="488178" y="60967"/>
                      <a:pt x="538579" y="76511"/>
                    </a:cubicBezTo>
                    <a:cubicBezTo>
                      <a:pt x="605018" y="93505"/>
                      <a:pt x="667327" y="123773"/>
                      <a:pt x="721753" y="165494"/>
                    </a:cubicBezTo>
                    <a:cubicBezTo>
                      <a:pt x="739897" y="179525"/>
                      <a:pt x="750766" y="200974"/>
                      <a:pt x="751353" y="223903"/>
                    </a:cubicBezTo>
                    <a:lnTo>
                      <a:pt x="751353" y="392292"/>
                    </a:lnTo>
                    <a:lnTo>
                      <a:pt x="803974" y="392292"/>
                    </a:lnTo>
                    <a:lnTo>
                      <a:pt x="803974" y="223903"/>
                    </a:lnTo>
                    <a:cubicBezTo>
                      <a:pt x="803411" y="185024"/>
                      <a:pt x="785367" y="148468"/>
                      <a:pt x="754852" y="124370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E12D465C-C8BA-2DB4-599A-8276F82CBAE4}"/>
                  </a:ext>
                </a:extLst>
              </p:cNvPr>
              <p:cNvSpPr/>
              <p:nvPr/>
            </p:nvSpPr>
            <p:spPr>
              <a:xfrm>
                <a:off x="3866806" y="8396146"/>
                <a:ext cx="799553" cy="392028"/>
              </a:xfrm>
              <a:custGeom>
                <a:avLst/>
                <a:gdLst>
                  <a:gd name="connsiteX0" fmla="*/ 738224 w 799553"/>
                  <a:gd name="connsiteY0" fmla="*/ 149971 h 392028"/>
                  <a:gd name="connsiteX1" fmla="*/ 789029 w 799553"/>
                  <a:gd name="connsiteY1" fmla="*/ 133027 h 392028"/>
                  <a:gd name="connsiteX2" fmla="*/ 799554 w 799553"/>
                  <a:gd name="connsiteY2" fmla="*/ 130395 h 392028"/>
                  <a:gd name="connsiteX3" fmla="*/ 792844 w 799553"/>
                  <a:gd name="connsiteY3" fmla="*/ 124397 h 392028"/>
                  <a:gd name="connsiteX4" fmla="*/ 591358 w 799553"/>
                  <a:gd name="connsiteY4" fmla="*/ 25785 h 392028"/>
                  <a:gd name="connsiteX5" fmla="*/ 420970 w 799553"/>
                  <a:gd name="connsiteY5" fmla="*/ 0 h 392028"/>
                  <a:gd name="connsiteX6" fmla="*/ 250951 w 799553"/>
                  <a:gd name="connsiteY6" fmla="*/ 25679 h 392028"/>
                  <a:gd name="connsiteX7" fmla="*/ 49332 w 799553"/>
                  <a:gd name="connsiteY7" fmla="*/ 124186 h 392028"/>
                  <a:gd name="connsiteX8" fmla="*/ 0 w 799553"/>
                  <a:gd name="connsiteY8" fmla="*/ 223640 h 392028"/>
                  <a:gd name="connsiteX9" fmla="*/ 0 w 799553"/>
                  <a:gd name="connsiteY9" fmla="*/ 392028 h 392028"/>
                  <a:gd name="connsiteX10" fmla="*/ 52621 w 799553"/>
                  <a:gd name="connsiteY10" fmla="*/ 392028 h 392028"/>
                  <a:gd name="connsiteX11" fmla="*/ 52621 w 799553"/>
                  <a:gd name="connsiteY11" fmla="*/ 223640 h 392028"/>
                  <a:gd name="connsiteX12" fmla="*/ 81247 w 799553"/>
                  <a:gd name="connsiteY12" fmla="*/ 165967 h 392028"/>
                  <a:gd name="connsiteX13" fmla="*/ 265106 w 799553"/>
                  <a:gd name="connsiteY13" fmla="*/ 76301 h 392028"/>
                  <a:gd name="connsiteX14" fmla="*/ 420970 w 799553"/>
                  <a:gd name="connsiteY14" fmla="*/ 52621 h 392028"/>
                  <a:gd name="connsiteX15" fmla="*/ 576545 w 799553"/>
                  <a:gd name="connsiteY15" fmla="*/ 76301 h 392028"/>
                  <a:gd name="connsiteX16" fmla="*/ 738224 w 799553"/>
                  <a:gd name="connsiteY16" fmla="*/ 149971 h 39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9553" h="392028">
                    <a:moveTo>
                      <a:pt x="738224" y="149971"/>
                    </a:moveTo>
                    <a:cubicBezTo>
                      <a:pt x="755141" y="143603"/>
                      <a:pt x="772112" y="137841"/>
                      <a:pt x="789029" y="133027"/>
                    </a:cubicBezTo>
                    <a:cubicBezTo>
                      <a:pt x="792634" y="132053"/>
                      <a:pt x="795975" y="131369"/>
                      <a:pt x="799554" y="130395"/>
                    </a:cubicBezTo>
                    <a:cubicBezTo>
                      <a:pt x="797344" y="128369"/>
                      <a:pt x="795212" y="126265"/>
                      <a:pt x="792844" y="124397"/>
                    </a:cubicBezTo>
                    <a:cubicBezTo>
                      <a:pt x="733040" y="78240"/>
                      <a:pt x="664496" y="44694"/>
                      <a:pt x="591358" y="25785"/>
                    </a:cubicBezTo>
                    <a:cubicBezTo>
                      <a:pt x="536145" y="8830"/>
                      <a:pt x="478727" y="142"/>
                      <a:pt x="420970" y="0"/>
                    </a:cubicBezTo>
                    <a:cubicBezTo>
                      <a:pt x="363405" y="942"/>
                      <a:pt x="306227" y="9577"/>
                      <a:pt x="250951" y="25679"/>
                    </a:cubicBezTo>
                    <a:cubicBezTo>
                      <a:pt x="178586" y="46696"/>
                      <a:pt x="110384" y="80018"/>
                      <a:pt x="49332" y="124186"/>
                    </a:cubicBezTo>
                    <a:cubicBezTo>
                      <a:pt x="18773" y="148237"/>
                      <a:pt x="658" y="184759"/>
                      <a:pt x="0" y="223640"/>
                    </a:cubicBezTo>
                    <a:lnTo>
                      <a:pt x="0" y="392028"/>
                    </a:lnTo>
                    <a:lnTo>
                      <a:pt x="52621" y="392028"/>
                    </a:lnTo>
                    <a:lnTo>
                      <a:pt x="52621" y="223640"/>
                    </a:lnTo>
                    <a:cubicBezTo>
                      <a:pt x="53111" y="201116"/>
                      <a:pt x="63603" y="179978"/>
                      <a:pt x="81247" y="165967"/>
                    </a:cubicBezTo>
                    <a:cubicBezTo>
                      <a:pt x="137060" y="125962"/>
                      <a:pt x="199216" y="95647"/>
                      <a:pt x="265106" y="76301"/>
                    </a:cubicBezTo>
                    <a:cubicBezTo>
                      <a:pt x="315777" y="61517"/>
                      <a:pt x="368194" y="53555"/>
                      <a:pt x="420970" y="52621"/>
                    </a:cubicBezTo>
                    <a:cubicBezTo>
                      <a:pt x="473712" y="52792"/>
                      <a:pt x="526139" y="60772"/>
                      <a:pt x="576545" y="76301"/>
                    </a:cubicBezTo>
                    <a:cubicBezTo>
                      <a:pt x="634155" y="91711"/>
                      <a:pt x="688794" y="116609"/>
                      <a:pt x="738224" y="149971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6078CD8C-19E6-5E38-167E-F9E540FE6111}"/>
                  </a:ext>
                </a:extLst>
              </p:cNvPr>
              <p:cNvSpPr/>
              <p:nvPr/>
            </p:nvSpPr>
            <p:spPr>
              <a:xfrm>
                <a:off x="4419329" y="8554009"/>
                <a:ext cx="841940" cy="392028"/>
              </a:xfrm>
              <a:custGeom>
                <a:avLst/>
                <a:gdLst>
                  <a:gd name="connsiteX0" fmla="*/ 792818 w 841940"/>
                  <a:gd name="connsiteY0" fmla="*/ 124318 h 392028"/>
                  <a:gd name="connsiteX1" fmla="*/ 591331 w 841940"/>
                  <a:gd name="connsiteY1" fmla="*/ 25706 h 392028"/>
                  <a:gd name="connsiteX2" fmla="*/ 420970 w 841940"/>
                  <a:gd name="connsiteY2" fmla="*/ 0 h 392028"/>
                  <a:gd name="connsiteX3" fmla="*/ 250951 w 841940"/>
                  <a:gd name="connsiteY3" fmla="*/ 25679 h 392028"/>
                  <a:gd name="connsiteX4" fmla="*/ 49332 w 841940"/>
                  <a:gd name="connsiteY4" fmla="*/ 124186 h 392028"/>
                  <a:gd name="connsiteX5" fmla="*/ 0 w 841940"/>
                  <a:gd name="connsiteY5" fmla="*/ 223640 h 392028"/>
                  <a:gd name="connsiteX6" fmla="*/ 0 w 841940"/>
                  <a:gd name="connsiteY6" fmla="*/ 392028 h 392028"/>
                  <a:gd name="connsiteX7" fmla="*/ 52621 w 841940"/>
                  <a:gd name="connsiteY7" fmla="*/ 392028 h 392028"/>
                  <a:gd name="connsiteX8" fmla="*/ 52621 w 841940"/>
                  <a:gd name="connsiteY8" fmla="*/ 223640 h 392028"/>
                  <a:gd name="connsiteX9" fmla="*/ 81247 w 841940"/>
                  <a:gd name="connsiteY9" fmla="*/ 165967 h 392028"/>
                  <a:gd name="connsiteX10" fmla="*/ 265106 w 841940"/>
                  <a:gd name="connsiteY10" fmla="*/ 76301 h 392028"/>
                  <a:gd name="connsiteX11" fmla="*/ 420970 w 841940"/>
                  <a:gd name="connsiteY11" fmla="*/ 52621 h 392028"/>
                  <a:gd name="connsiteX12" fmla="*/ 576545 w 841940"/>
                  <a:gd name="connsiteY12" fmla="*/ 76301 h 392028"/>
                  <a:gd name="connsiteX13" fmla="*/ 759719 w 841940"/>
                  <a:gd name="connsiteY13" fmla="*/ 165283 h 392028"/>
                  <a:gd name="connsiteX14" fmla="*/ 789319 w 841940"/>
                  <a:gd name="connsiteY14" fmla="*/ 223640 h 392028"/>
                  <a:gd name="connsiteX15" fmla="*/ 789319 w 841940"/>
                  <a:gd name="connsiteY15" fmla="*/ 392028 h 392028"/>
                  <a:gd name="connsiteX16" fmla="*/ 841940 w 841940"/>
                  <a:gd name="connsiteY16" fmla="*/ 392028 h 392028"/>
                  <a:gd name="connsiteX17" fmla="*/ 841940 w 841940"/>
                  <a:gd name="connsiteY17" fmla="*/ 223640 h 392028"/>
                  <a:gd name="connsiteX18" fmla="*/ 792818 w 841940"/>
                  <a:gd name="connsiteY18" fmla="*/ 124318 h 39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41940" h="392028">
                    <a:moveTo>
                      <a:pt x="792818" y="124318"/>
                    </a:moveTo>
                    <a:cubicBezTo>
                      <a:pt x="733014" y="78161"/>
                      <a:pt x="664470" y="44615"/>
                      <a:pt x="591331" y="25706"/>
                    </a:cubicBezTo>
                    <a:cubicBezTo>
                      <a:pt x="536124" y="8780"/>
                      <a:pt x="478714" y="118"/>
                      <a:pt x="420970" y="0"/>
                    </a:cubicBezTo>
                    <a:cubicBezTo>
                      <a:pt x="363405" y="942"/>
                      <a:pt x="306227" y="9577"/>
                      <a:pt x="250951" y="25679"/>
                    </a:cubicBezTo>
                    <a:cubicBezTo>
                      <a:pt x="178586" y="46694"/>
                      <a:pt x="110384" y="80018"/>
                      <a:pt x="49332" y="124186"/>
                    </a:cubicBezTo>
                    <a:cubicBezTo>
                      <a:pt x="18773" y="148237"/>
                      <a:pt x="658" y="184759"/>
                      <a:pt x="0" y="223640"/>
                    </a:cubicBezTo>
                    <a:lnTo>
                      <a:pt x="0" y="392028"/>
                    </a:lnTo>
                    <a:lnTo>
                      <a:pt x="52621" y="392028"/>
                    </a:lnTo>
                    <a:lnTo>
                      <a:pt x="52621" y="223640"/>
                    </a:lnTo>
                    <a:cubicBezTo>
                      <a:pt x="53111" y="201116"/>
                      <a:pt x="63603" y="179978"/>
                      <a:pt x="81247" y="165967"/>
                    </a:cubicBezTo>
                    <a:cubicBezTo>
                      <a:pt x="137060" y="125962"/>
                      <a:pt x="199216" y="95647"/>
                      <a:pt x="265106" y="76301"/>
                    </a:cubicBezTo>
                    <a:cubicBezTo>
                      <a:pt x="315777" y="61517"/>
                      <a:pt x="368193" y="53555"/>
                      <a:pt x="420970" y="52621"/>
                    </a:cubicBezTo>
                    <a:cubicBezTo>
                      <a:pt x="473712" y="52792"/>
                      <a:pt x="526139" y="60772"/>
                      <a:pt x="576545" y="76301"/>
                    </a:cubicBezTo>
                    <a:cubicBezTo>
                      <a:pt x="642982" y="93300"/>
                      <a:pt x="705290" y="123568"/>
                      <a:pt x="759719" y="165283"/>
                    </a:cubicBezTo>
                    <a:cubicBezTo>
                      <a:pt x="777850" y="179304"/>
                      <a:pt x="788716" y="200729"/>
                      <a:pt x="789319" y="223640"/>
                    </a:cubicBezTo>
                    <a:lnTo>
                      <a:pt x="789319" y="392028"/>
                    </a:lnTo>
                    <a:lnTo>
                      <a:pt x="841940" y="392028"/>
                    </a:lnTo>
                    <a:lnTo>
                      <a:pt x="841940" y="223640"/>
                    </a:lnTo>
                    <a:cubicBezTo>
                      <a:pt x="841324" y="184832"/>
                      <a:pt x="823286" y="148360"/>
                      <a:pt x="792818" y="12431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081FD0D0-C963-9022-749E-A52DF9631C7C}"/>
                  </a:ext>
                </a:extLst>
              </p:cNvPr>
              <p:cNvSpPr/>
              <p:nvPr/>
            </p:nvSpPr>
            <p:spPr>
              <a:xfrm>
                <a:off x="4636707" y="8109465"/>
                <a:ext cx="407341" cy="407341"/>
              </a:xfrm>
              <a:custGeom>
                <a:avLst/>
                <a:gdLst>
                  <a:gd name="connsiteX0" fmla="*/ 203592 w 407341"/>
                  <a:gd name="connsiteY0" fmla="*/ 407341 h 407341"/>
                  <a:gd name="connsiteX1" fmla="*/ 407341 w 407341"/>
                  <a:gd name="connsiteY1" fmla="*/ 203750 h 407341"/>
                  <a:gd name="connsiteX2" fmla="*/ 203749 w 407341"/>
                  <a:gd name="connsiteY2" fmla="*/ 0 h 407341"/>
                  <a:gd name="connsiteX3" fmla="*/ 0 w 407341"/>
                  <a:gd name="connsiteY3" fmla="*/ 203592 h 407341"/>
                  <a:gd name="connsiteX4" fmla="*/ 0 w 407341"/>
                  <a:gd name="connsiteY4" fmla="*/ 203671 h 407341"/>
                  <a:gd name="connsiteX5" fmla="*/ 203565 w 407341"/>
                  <a:gd name="connsiteY5" fmla="*/ 407341 h 407341"/>
                  <a:gd name="connsiteX6" fmla="*/ 203592 w 407341"/>
                  <a:gd name="connsiteY6" fmla="*/ 407341 h 407341"/>
                  <a:gd name="connsiteX7" fmla="*/ 203592 w 407341"/>
                  <a:gd name="connsiteY7" fmla="*/ 52648 h 407341"/>
                  <a:gd name="connsiteX8" fmla="*/ 354720 w 407341"/>
                  <a:gd name="connsiteY8" fmla="*/ 203618 h 407341"/>
                  <a:gd name="connsiteX9" fmla="*/ 203749 w 407341"/>
                  <a:gd name="connsiteY9" fmla="*/ 354746 h 407341"/>
                  <a:gd name="connsiteX10" fmla="*/ 52621 w 407341"/>
                  <a:gd name="connsiteY10" fmla="*/ 203776 h 407341"/>
                  <a:gd name="connsiteX11" fmla="*/ 52621 w 407341"/>
                  <a:gd name="connsiteY11" fmla="*/ 203671 h 407341"/>
                  <a:gd name="connsiteX12" fmla="*/ 203592 w 407341"/>
                  <a:gd name="connsiteY12" fmla="*/ 52648 h 4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341" h="407341">
                    <a:moveTo>
                      <a:pt x="203592" y="407341"/>
                    </a:moveTo>
                    <a:cubicBezTo>
                      <a:pt x="316075" y="407386"/>
                      <a:pt x="407296" y="316233"/>
                      <a:pt x="407341" y="203750"/>
                    </a:cubicBezTo>
                    <a:cubicBezTo>
                      <a:pt x="407386" y="91266"/>
                      <a:pt x="316233" y="45"/>
                      <a:pt x="203749" y="0"/>
                    </a:cubicBezTo>
                    <a:cubicBezTo>
                      <a:pt x="91266" y="-45"/>
                      <a:pt x="45" y="91109"/>
                      <a:pt x="0" y="203592"/>
                    </a:cubicBezTo>
                    <a:cubicBezTo>
                      <a:pt x="0" y="203618"/>
                      <a:pt x="0" y="203644"/>
                      <a:pt x="0" y="203671"/>
                    </a:cubicBezTo>
                    <a:cubicBezTo>
                      <a:pt x="-29" y="316125"/>
                      <a:pt x="91111" y="407312"/>
                      <a:pt x="203565" y="407341"/>
                    </a:cubicBezTo>
                    <a:cubicBezTo>
                      <a:pt x="203573" y="407341"/>
                      <a:pt x="203584" y="407341"/>
                      <a:pt x="203592" y="407341"/>
                    </a:cubicBezTo>
                    <a:close/>
                    <a:moveTo>
                      <a:pt x="203592" y="52648"/>
                    </a:moveTo>
                    <a:cubicBezTo>
                      <a:pt x="287015" y="52603"/>
                      <a:pt x="354675" y="120195"/>
                      <a:pt x="354720" y="203618"/>
                    </a:cubicBezTo>
                    <a:cubicBezTo>
                      <a:pt x="354765" y="287041"/>
                      <a:pt x="287173" y="354702"/>
                      <a:pt x="203749" y="354746"/>
                    </a:cubicBezTo>
                    <a:cubicBezTo>
                      <a:pt x="120326" y="354791"/>
                      <a:pt x="52666" y="287199"/>
                      <a:pt x="52621" y="203776"/>
                    </a:cubicBezTo>
                    <a:cubicBezTo>
                      <a:pt x="52621" y="203742"/>
                      <a:pt x="52621" y="203705"/>
                      <a:pt x="52621" y="203671"/>
                    </a:cubicBezTo>
                    <a:cubicBezTo>
                      <a:pt x="52695" y="120313"/>
                      <a:pt x="120234" y="52750"/>
                      <a:pt x="203592" y="5264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28CD1A9-39EC-4255-555A-92E97B32081D}"/>
                </a:ext>
              </a:extLst>
            </p:cNvPr>
            <p:cNvSpPr txBox="1"/>
            <p:nvPr/>
          </p:nvSpPr>
          <p:spPr>
            <a:xfrm>
              <a:off x="1483576" y="8026080"/>
              <a:ext cx="9941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b="1" dirty="0"/>
                <a:t>≈ 450</a:t>
              </a:r>
            </a:p>
          </p:txBody>
        </p:sp>
      </p:grpSp>
      <p:pic>
        <p:nvPicPr>
          <p:cNvPr id="47" name="Graphique 46" descr="Globe terrestre : Amériques avec un remplissage uni">
            <a:extLst>
              <a:ext uri="{FF2B5EF4-FFF2-40B4-BE49-F238E27FC236}">
                <a16:creationId xmlns:a16="http://schemas.microsoft.com/office/drawing/2014/main" id="{35B06006-CC9F-4E10-1A3F-284AD19076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6692" y="3703302"/>
            <a:ext cx="1600200" cy="1600200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7689D144-C701-42BF-8DCB-8417B5E8DEAF}"/>
              </a:ext>
            </a:extLst>
          </p:cNvPr>
          <p:cNvSpPr txBox="1"/>
          <p:nvPr/>
        </p:nvSpPr>
        <p:spPr>
          <a:xfrm>
            <a:off x="11389700" y="5133920"/>
            <a:ext cx="11244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b="1" dirty="0"/>
              <a:t>8 sites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3A395E-4DE6-07C7-7458-1683B0C4C078}"/>
              </a:ext>
            </a:extLst>
          </p:cNvPr>
          <p:cNvSpPr txBox="1"/>
          <p:nvPr/>
        </p:nvSpPr>
        <p:spPr>
          <a:xfrm>
            <a:off x="13206920" y="5133920"/>
            <a:ext cx="2746691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4 en France</a:t>
            </a:r>
          </a:p>
          <a:p>
            <a:r>
              <a:rPr lang="fr-FR" sz="2800" dirty="0"/>
              <a:t>2 en Roumanie</a:t>
            </a:r>
          </a:p>
          <a:p>
            <a:r>
              <a:rPr lang="fr-FR" sz="2800" dirty="0"/>
              <a:t>1 au Vietnam</a:t>
            </a:r>
          </a:p>
          <a:p>
            <a:r>
              <a:rPr lang="fr-FR" sz="2800" dirty="0"/>
              <a:t>1 aux USA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1D3B8-3040-B0E5-E4F7-1E30F276F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617E2C0-DAEA-0A71-AFE5-48795157259E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5598848-544A-9ED8-6734-39900486C4A1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1EB74F9-A531-8F19-3E38-E590FFD5138B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5A0CE2F-5F42-85BE-04F7-E29C210FFF70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33D064DB-C913-AAFE-72B6-80B8E0A5C12F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B6F00966-DEF5-F0BA-C974-E443988EBCA3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ADC3EE7-7668-3E18-CAD6-9DFA6AD465D5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3BA5B7C8-A495-72B5-47C7-8FD9312C9830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47DB48E8-E76A-2D4A-3E54-BFC3F9AADE05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B265AD24-BC03-13FD-9306-A7DD22B0C291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>
                <a:solidFill>
                  <a:srgbClr val="191F4C"/>
                </a:solidFill>
                <a:latin typeface="Arimo Ultra-Bold"/>
              </a:rPr>
              <a:t>Mon équipe</a:t>
            </a: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7809AE03-2E2C-75E5-9315-DA8288E1480B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741381A-5B5D-53DA-E1F3-02E86564AF8E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275F3FAC-4E3E-01F3-3F78-1FC05167878D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7BC02C57-3AF5-ED21-3125-A54665805833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2DFB9943-C996-74D3-2169-599F999F825E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5E4D2FE0-ED3E-DCA7-8AA1-D90249C488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D2A6E37A-10DA-958D-E224-1D3F3B885849}"/>
              </a:ext>
            </a:extLst>
          </p:cNvPr>
          <p:cNvGrpSpPr/>
          <p:nvPr/>
        </p:nvGrpSpPr>
        <p:grpSpPr>
          <a:xfrm>
            <a:off x="2670666" y="5102760"/>
            <a:ext cx="2590800" cy="2877009"/>
            <a:chOff x="6329771" y="2800847"/>
            <a:chExt cx="3837449" cy="4261377"/>
          </a:xfrm>
        </p:grpSpPr>
        <p:grpSp>
          <p:nvGrpSpPr>
            <p:cNvPr id="33" name="Graphique 29" descr="Travail à domicile contour">
              <a:extLst>
                <a:ext uri="{FF2B5EF4-FFF2-40B4-BE49-F238E27FC236}">
                  <a16:creationId xmlns:a16="http://schemas.microsoft.com/office/drawing/2014/main" id="{22543A4F-CD9E-55BB-CDB8-CEE43BDD654C}"/>
                </a:ext>
              </a:extLst>
            </p:cNvPr>
            <p:cNvGrpSpPr/>
            <p:nvPr/>
          </p:nvGrpSpPr>
          <p:grpSpPr>
            <a:xfrm>
              <a:off x="6372725" y="2800847"/>
              <a:ext cx="3716701" cy="2933896"/>
              <a:chOff x="6372725" y="2800847"/>
              <a:chExt cx="3716701" cy="2933896"/>
            </a:xfrm>
            <a:solidFill>
              <a:srgbClr val="000000"/>
            </a:solidFill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1DB945C-44D9-C5E9-5625-18C60A28A8E9}"/>
                  </a:ext>
                </a:extLst>
              </p:cNvPr>
              <p:cNvSpPr/>
              <p:nvPr/>
            </p:nvSpPr>
            <p:spPr>
              <a:xfrm>
                <a:off x="8374050" y="2800847"/>
                <a:ext cx="1524800" cy="1286550"/>
              </a:xfrm>
              <a:custGeom>
                <a:avLst/>
                <a:gdLst>
                  <a:gd name="connsiteX0" fmla="*/ 54740 w 1524800"/>
                  <a:gd name="connsiteY0" fmla="*/ 810050 h 1286550"/>
                  <a:gd name="connsiteX1" fmla="*/ 95300 w 1524800"/>
                  <a:gd name="connsiteY1" fmla="*/ 812118 h 1286550"/>
                  <a:gd name="connsiteX2" fmla="*/ 95300 w 1524800"/>
                  <a:gd name="connsiteY2" fmla="*/ 95300 h 1286550"/>
                  <a:gd name="connsiteX3" fmla="*/ 1429500 w 1524800"/>
                  <a:gd name="connsiteY3" fmla="*/ 95300 h 1286550"/>
                  <a:gd name="connsiteX4" fmla="*/ 1429500 w 1524800"/>
                  <a:gd name="connsiteY4" fmla="*/ 905350 h 1286550"/>
                  <a:gd name="connsiteX5" fmla="*/ 323215 w 1524800"/>
                  <a:gd name="connsiteY5" fmla="*/ 905350 h 1286550"/>
                  <a:gd name="connsiteX6" fmla="*/ 410443 w 1524800"/>
                  <a:gd name="connsiteY6" fmla="*/ 1000650 h 1286550"/>
                  <a:gd name="connsiteX7" fmla="*/ 714750 w 1524800"/>
                  <a:gd name="connsiteY7" fmla="*/ 1000650 h 1286550"/>
                  <a:gd name="connsiteX8" fmla="*/ 714750 w 1524800"/>
                  <a:gd name="connsiteY8" fmla="*/ 1191250 h 1286550"/>
                  <a:gd name="connsiteX9" fmla="*/ 483128 w 1524800"/>
                  <a:gd name="connsiteY9" fmla="*/ 1191250 h 1286550"/>
                  <a:gd name="connsiteX10" fmla="*/ 503551 w 1524800"/>
                  <a:gd name="connsiteY10" fmla="*/ 1286550 h 1286550"/>
                  <a:gd name="connsiteX11" fmla="*/ 1048205 w 1524800"/>
                  <a:gd name="connsiteY11" fmla="*/ 1286550 h 1286550"/>
                  <a:gd name="connsiteX12" fmla="*/ 1048205 w 1524800"/>
                  <a:gd name="connsiteY12" fmla="*/ 1191250 h 1286550"/>
                  <a:gd name="connsiteX13" fmla="*/ 810050 w 1524800"/>
                  <a:gd name="connsiteY13" fmla="*/ 1191250 h 1286550"/>
                  <a:gd name="connsiteX14" fmla="*/ 810050 w 1524800"/>
                  <a:gd name="connsiteY14" fmla="*/ 1000650 h 1286550"/>
                  <a:gd name="connsiteX15" fmla="*/ 1477150 w 1524800"/>
                  <a:gd name="connsiteY15" fmla="*/ 1000650 h 1286550"/>
                  <a:gd name="connsiteX16" fmla="*/ 1524800 w 1524800"/>
                  <a:gd name="connsiteY16" fmla="*/ 953024 h 1286550"/>
                  <a:gd name="connsiteX17" fmla="*/ 1524800 w 1524800"/>
                  <a:gd name="connsiteY17" fmla="*/ 953000 h 1286550"/>
                  <a:gd name="connsiteX18" fmla="*/ 1524800 w 1524800"/>
                  <a:gd name="connsiteY18" fmla="*/ 47650 h 1286550"/>
                  <a:gd name="connsiteX19" fmla="*/ 1477174 w 1524800"/>
                  <a:gd name="connsiteY19" fmla="*/ 0 h 1286550"/>
                  <a:gd name="connsiteX20" fmla="*/ 1477150 w 1524800"/>
                  <a:gd name="connsiteY20" fmla="*/ 0 h 1286550"/>
                  <a:gd name="connsiteX21" fmla="*/ 47650 w 1524800"/>
                  <a:gd name="connsiteY21" fmla="*/ 0 h 1286550"/>
                  <a:gd name="connsiteX22" fmla="*/ 0 w 1524800"/>
                  <a:gd name="connsiteY22" fmla="*/ 47626 h 1286550"/>
                  <a:gd name="connsiteX23" fmla="*/ 0 w 1524800"/>
                  <a:gd name="connsiteY23" fmla="*/ 47650 h 1286550"/>
                  <a:gd name="connsiteX24" fmla="*/ 0 w 1524800"/>
                  <a:gd name="connsiteY24" fmla="*/ 8100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524800" h="1286550">
                    <a:moveTo>
                      <a:pt x="54740" y="810050"/>
                    </a:moveTo>
                    <a:cubicBezTo>
                      <a:pt x="68392" y="810050"/>
                      <a:pt x="81906" y="810841"/>
                      <a:pt x="95300" y="812118"/>
                    </a:cubicBez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905350"/>
                    </a:lnTo>
                    <a:lnTo>
                      <a:pt x="323215" y="905350"/>
                    </a:lnTo>
                    <a:cubicBezTo>
                      <a:pt x="356889" y="932577"/>
                      <a:pt x="386294" y="964703"/>
                      <a:pt x="410443" y="1000650"/>
                    </a:cubicBez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83128" y="1191250"/>
                    </a:lnTo>
                    <a:lnTo>
                      <a:pt x="503551" y="1286550"/>
                    </a:lnTo>
                    <a:lnTo>
                      <a:pt x="1048205" y="1286550"/>
                    </a:lnTo>
                    <a:lnTo>
                      <a:pt x="1048205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477150" y="1000650"/>
                    </a:lnTo>
                    <a:cubicBezTo>
                      <a:pt x="1503458" y="1000655"/>
                      <a:pt x="1524791" y="979336"/>
                      <a:pt x="1524800" y="953024"/>
                    </a:cubicBezTo>
                    <a:cubicBezTo>
                      <a:pt x="1524800" y="953014"/>
                      <a:pt x="1524800" y="953010"/>
                      <a:pt x="1524800" y="953000"/>
                    </a:cubicBezTo>
                    <a:lnTo>
                      <a:pt x="1524800" y="47650"/>
                    </a:lnTo>
                    <a:cubicBezTo>
                      <a:pt x="1524805" y="21342"/>
                      <a:pt x="1503481" y="5"/>
                      <a:pt x="1477174" y="0"/>
                    </a:cubicBezTo>
                    <a:cubicBezTo>
                      <a:pt x="1477164" y="0"/>
                      <a:pt x="1477155" y="0"/>
                      <a:pt x="1477150" y="0"/>
                    </a:cubicBezTo>
                    <a:lnTo>
                      <a:pt x="47650" y="0"/>
                    </a:lnTo>
                    <a:cubicBezTo>
                      <a:pt x="21338" y="-5"/>
                      <a:pt x="5" y="21314"/>
                      <a:pt x="0" y="47626"/>
                    </a:cubicBezTo>
                    <a:cubicBezTo>
                      <a:pt x="0" y="47636"/>
                      <a:pt x="0" y="47640"/>
                      <a:pt x="0" y="47650"/>
                    </a:cubicBezTo>
                    <a:lnTo>
                      <a:pt x="0" y="81005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D1714EFF-622A-BB0E-79B8-39E3B7A549E6}"/>
                  </a:ext>
                </a:extLst>
              </p:cNvPr>
              <p:cNvSpPr/>
              <p:nvPr/>
            </p:nvSpPr>
            <p:spPr>
              <a:xfrm>
                <a:off x="6563326" y="2800847"/>
                <a:ext cx="1524799" cy="1286550"/>
              </a:xfrm>
              <a:custGeom>
                <a:avLst/>
                <a:gdLst>
                  <a:gd name="connsiteX0" fmla="*/ 47650 w 1524799"/>
                  <a:gd name="connsiteY0" fmla="*/ 1000650 h 1286550"/>
                  <a:gd name="connsiteX1" fmla="*/ 714750 w 1524799"/>
                  <a:gd name="connsiteY1" fmla="*/ 1000650 h 1286550"/>
                  <a:gd name="connsiteX2" fmla="*/ 714750 w 1524799"/>
                  <a:gd name="connsiteY2" fmla="*/ 1191250 h 1286550"/>
                  <a:gd name="connsiteX3" fmla="*/ 476405 w 1524799"/>
                  <a:gd name="connsiteY3" fmla="*/ 1191250 h 1286550"/>
                  <a:gd name="connsiteX4" fmla="*/ 476405 w 1524799"/>
                  <a:gd name="connsiteY4" fmla="*/ 1286550 h 1286550"/>
                  <a:gd name="connsiteX5" fmla="*/ 1021230 w 1524799"/>
                  <a:gd name="connsiteY5" fmla="*/ 1286550 h 1286550"/>
                  <a:gd name="connsiteX6" fmla="*/ 1041648 w 1524799"/>
                  <a:gd name="connsiteY6" fmla="*/ 1191250 h 1286550"/>
                  <a:gd name="connsiteX7" fmla="*/ 810050 w 1524799"/>
                  <a:gd name="connsiteY7" fmla="*/ 1191250 h 1286550"/>
                  <a:gd name="connsiteX8" fmla="*/ 810050 w 1524799"/>
                  <a:gd name="connsiteY8" fmla="*/ 1000650 h 1286550"/>
                  <a:gd name="connsiteX9" fmla="*/ 1114319 w 1524799"/>
                  <a:gd name="connsiteY9" fmla="*/ 1000650 h 1286550"/>
                  <a:gd name="connsiteX10" fmla="*/ 1201538 w 1524799"/>
                  <a:gd name="connsiteY10" fmla="*/ 905350 h 1286550"/>
                  <a:gd name="connsiteX11" fmla="*/ 95300 w 1524799"/>
                  <a:gd name="connsiteY11" fmla="*/ 905350 h 1286550"/>
                  <a:gd name="connsiteX12" fmla="*/ 95300 w 1524799"/>
                  <a:gd name="connsiteY12" fmla="*/ 95300 h 1286550"/>
                  <a:gd name="connsiteX13" fmla="*/ 1429500 w 1524799"/>
                  <a:gd name="connsiteY13" fmla="*/ 95300 h 1286550"/>
                  <a:gd name="connsiteX14" fmla="*/ 1429500 w 1524799"/>
                  <a:gd name="connsiteY14" fmla="*/ 812118 h 1286550"/>
                  <a:gd name="connsiteX15" fmla="*/ 1470022 w 1524799"/>
                  <a:gd name="connsiteY15" fmla="*/ 810050 h 1286550"/>
                  <a:gd name="connsiteX16" fmla="*/ 1524800 w 1524799"/>
                  <a:gd name="connsiteY16" fmla="*/ 810050 h 1286550"/>
                  <a:gd name="connsiteX17" fmla="*/ 1524800 w 1524799"/>
                  <a:gd name="connsiteY17" fmla="*/ 47650 h 1286550"/>
                  <a:gd name="connsiteX18" fmla="*/ 1477174 w 1524799"/>
                  <a:gd name="connsiteY18" fmla="*/ 0 h 1286550"/>
                  <a:gd name="connsiteX19" fmla="*/ 1477150 w 1524799"/>
                  <a:gd name="connsiteY19" fmla="*/ 0 h 1286550"/>
                  <a:gd name="connsiteX20" fmla="*/ 47650 w 1524799"/>
                  <a:gd name="connsiteY20" fmla="*/ 0 h 1286550"/>
                  <a:gd name="connsiteX21" fmla="*/ 0 w 1524799"/>
                  <a:gd name="connsiteY21" fmla="*/ 47621 h 1286550"/>
                  <a:gd name="connsiteX22" fmla="*/ 0 w 1524799"/>
                  <a:gd name="connsiteY22" fmla="*/ 47650 h 1286550"/>
                  <a:gd name="connsiteX23" fmla="*/ 0 w 1524799"/>
                  <a:gd name="connsiteY23" fmla="*/ 953000 h 1286550"/>
                  <a:gd name="connsiteX24" fmla="*/ 47621 w 1524799"/>
                  <a:gd name="connsiteY24" fmla="*/ 1000650 h 1286550"/>
                  <a:gd name="connsiteX25" fmla="*/ 47650 w 1524799"/>
                  <a:gd name="connsiteY25" fmla="*/ 10006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24799" h="1286550">
                    <a:moveTo>
                      <a:pt x="47650" y="1000650"/>
                    </a:move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76405" y="1191250"/>
                    </a:lnTo>
                    <a:lnTo>
                      <a:pt x="476405" y="1286550"/>
                    </a:lnTo>
                    <a:lnTo>
                      <a:pt x="1021230" y="1286550"/>
                    </a:lnTo>
                    <a:lnTo>
                      <a:pt x="1041648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114319" y="1000650"/>
                    </a:lnTo>
                    <a:cubicBezTo>
                      <a:pt x="1138463" y="964703"/>
                      <a:pt x="1167863" y="932577"/>
                      <a:pt x="1201538" y="905350"/>
                    </a:cubicBezTo>
                    <a:lnTo>
                      <a:pt x="95300" y="905350"/>
                    </a:ln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812118"/>
                    </a:lnTo>
                    <a:cubicBezTo>
                      <a:pt x="1442885" y="810827"/>
                      <a:pt x="1456379" y="810050"/>
                      <a:pt x="1470022" y="810050"/>
                    </a:cubicBezTo>
                    <a:lnTo>
                      <a:pt x="1524800" y="810050"/>
                    </a:lnTo>
                    <a:lnTo>
                      <a:pt x="1524800" y="47650"/>
                    </a:lnTo>
                    <a:cubicBezTo>
                      <a:pt x="1524805" y="21338"/>
                      <a:pt x="1503481" y="5"/>
                      <a:pt x="1477174" y="0"/>
                    </a:cubicBezTo>
                    <a:cubicBezTo>
                      <a:pt x="1477164" y="0"/>
                      <a:pt x="1477160" y="0"/>
                      <a:pt x="1477150" y="0"/>
                    </a:cubicBezTo>
                    <a:lnTo>
                      <a:pt x="47650" y="0"/>
                    </a:lnTo>
                    <a:cubicBezTo>
                      <a:pt x="21338" y="-10"/>
                      <a:pt x="5" y="21314"/>
                      <a:pt x="0" y="47621"/>
                    </a:cubicBezTo>
                    <a:cubicBezTo>
                      <a:pt x="0" y="47631"/>
                      <a:pt x="0" y="47640"/>
                      <a:pt x="0" y="47650"/>
                    </a:cubicBezTo>
                    <a:lnTo>
                      <a:pt x="0" y="953000"/>
                    </a:lnTo>
                    <a:cubicBezTo>
                      <a:pt x="-10" y="979308"/>
                      <a:pt x="21314" y="1000641"/>
                      <a:pt x="47621" y="1000650"/>
                    </a:cubicBezTo>
                    <a:cubicBezTo>
                      <a:pt x="47631" y="1000650"/>
                      <a:pt x="47640" y="1000650"/>
                      <a:pt x="47650" y="10006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C90B9B64-1680-D2D9-79DC-2184E2E5D118}"/>
                  </a:ext>
                </a:extLst>
              </p:cNvPr>
              <p:cNvSpPr/>
              <p:nvPr/>
            </p:nvSpPr>
            <p:spPr>
              <a:xfrm>
                <a:off x="6372725" y="4182697"/>
                <a:ext cx="1191408" cy="1552041"/>
              </a:xfrm>
              <a:custGeom>
                <a:avLst/>
                <a:gdLst>
                  <a:gd name="connsiteX0" fmla="*/ 1191408 w 1191408"/>
                  <a:gd name="connsiteY0" fmla="*/ 0 h 1552041"/>
                  <a:gd name="connsiteX1" fmla="*/ 47651 w 1191408"/>
                  <a:gd name="connsiteY1" fmla="*/ 0 h 1552041"/>
                  <a:gd name="connsiteX2" fmla="*/ 0 w 1191408"/>
                  <a:gd name="connsiteY2" fmla="*/ 47650 h 1552041"/>
                  <a:gd name="connsiteX3" fmla="*/ 47651 w 1191408"/>
                  <a:gd name="connsiteY3" fmla="*/ 95300 h 1552041"/>
                  <a:gd name="connsiteX4" fmla="*/ 420836 w 1191408"/>
                  <a:gd name="connsiteY4" fmla="*/ 95300 h 1552041"/>
                  <a:gd name="connsiteX5" fmla="*/ 193222 w 1191408"/>
                  <a:gd name="connsiteY5" fmla="*/ 1552042 h 1552041"/>
                  <a:gd name="connsiteX6" fmla="*/ 289656 w 1191408"/>
                  <a:gd name="connsiteY6" fmla="*/ 1552042 h 1552041"/>
                  <a:gd name="connsiteX7" fmla="*/ 517270 w 1191408"/>
                  <a:gd name="connsiteY7" fmla="*/ 95300 h 1552041"/>
                  <a:gd name="connsiteX8" fmla="*/ 1170990 w 1191408"/>
                  <a:gd name="connsiteY8" fmla="*/ 95300 h 155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1408" h="1552041">
                    <a:moveTo>
                      <a:pt x="1191408" y="0"/>
                    </a:moveTo>
                    <a:lnTo>
                      <a:pt x="47651" y="0"/>
                    </a:lnTo>
                    <a:cubicBezTo>
                      <a:pt x="21334" y="0"/>
                      <a:pt x="0" y="21333"/>
                      <a:pt x="0" y="47650"/>
                    </a:cubicBezTo>
                    <a:cubicBezTo>
                      <a:pt x="0" y="73967"/>
                      <a:pt x="21334" y="95300"/>
                      <a:pt x="47651" y="95300"/>
                    </a:cubicBezTo>
                    <a:lnTo>
                      <a:pt x="420836" y="95300"/>
                    </a:lnTo>
                    <a:lnTo>
                      <a:pt x="193222" y="1552042"/>
                    </a:lnTo>
                    <a:lnTo>
                      <a:pt x="289656" y="1552042"/>
                    </a:lnTo>
                    <a:lnTo>
                      <a:pt x="517270" y="95300"/>
                    </a:lnTo>
                    <a:lnTo>
                      <a:pt x="1170990" y="9530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533F1FEA-3B31-C4DF-D5EF-1DC01CF0AFE0}"/>
                  </a:ext>
                </a:extLst>
              </p:cNvPr>
              <p:cNvSpPr/>
              <p:nvPr/>
            </p:nvSpPr>
            <p:spPr>
              <a:xfrm>
                <a:off x="8898019" y="4182697"/>
                <a:ext cx="1191407" cy="1552046"/>
              </a:xfrm>
              <a:custGeom>
                <a:avLst/>
                <a:gdLst>
                  <a:gd name="connsiteX0" fmla="*/ 1143757 w 1191407"/>
                  <a:gd name="connsiteY0" fmla="*/ 0 h 1552046"/>
                  <a:gd name="connsiteX1" fmla="*/ 0 w 1191407"/>
                  <a:gd name="connsiteY1" fmla="*/ 0 h 1552046"/>
                  <a:gd name="connsiteX2" fmla="*/ 20423 w 1191407"/>
                  <a:gd name="connsiteY2" fmla="*/ 95300 h 1552046"/>
                  <a:gd name="connsiteX3" fmla="*/ 674133 w 1191407"/>
                  <a:gd name="connsiteY3" fmla="*/ 95300 h 1552046"/>
                  <a:gd name="connsiteX4" fmla="*/ 901748 w 1191407"/>
                  <a:gd name="connsiteY4" fmla="*/ 1552046 h 1552046"/>
                  <a:gd name="connsiteX5" fmla="*/ 998182 w 1191407"/>
                  <a:gd name="connsiteY5" fmla="*/ 1552046 h 1552046"/>
                  <a:gd name="connsiteX6" fmla="*/ 770567 w 1191407"/>
                  <a:gd name="connsiteY6" fmla="*/ 95300 h 1552046"/>
                  <a:gd name="connsiteX7" fmla="*/ 1143757 w 1191407"/>
                  <a:gd name="connsiteY7" fmla="*/ 95300 h 1552046"/>
                  <a:gd name="connsiteX8" fmla="*/ 1191407 w 1191407"/>
                  <a:gd name="connsiteY8" fmla="*/ 47650 h 1552046"/>
                  <a:gd name="connsiteX9" fmla="*/ 1143757 w 1191407"/>
                  <a:gd name="connsiteY9" fmla="*/ 0 h 155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1407" h="1552046">
                    <a:moveTo>
                      <a:pt x="1143757" y="0"/>
                    </a:moveTo>
                    <a:lnTo>
                      <a:pt x="0" y="0"/>
                    </a:lnTo>
                    <a:lnTo>
                      <a:pt x="20423" y="95300"/>
                    </a:lnTo>
                    <a:lnTo>
                      <a:pt x="674133" y="95300"/>
                    </a:lnTo>
                    <a:lnTo>
                      <a:pt x="901748" y="1552046"/>
                    </a:lnTo>
                    <a:lnTo>
                      <a:pt x="998182" y="1552046"/>
                    </a:lnTo>
                    <a:lnTo>
                      <a:pt x="770567" y="95300"/>
                    </a:lnTo>
                    <a:lnTo>
                      <a:pt x="1143757" y="95300"/>
                    </a:lnTo>
                    <a:cubicBezTo>
                      <a:pt x="1170074" y="95300"/>
                      <a:pt x="1191407" y="73967"/>
                      <a:pt x="1191407" y="47650"/>
                    </a:cubicBezTo>
                    <a:cubicBezTo>
                      <a:pt x="1191407" y="21333"/>
                      <a:pt x="1170074" y="0"/>
                      <a:pt x="11437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pic>
          <p:nvPicPr>
            <p:cNvPr id="32" name="Graphique 31" descr="Chaise de bureau contour">
              <a:extLst>
                <a:ext uri="{FF2B5EF4-FFF2-40B4-BE49-F238E27FC236}">
                  <a16:creationId xmlns:a16="http://schemas.microsoft.com/office/drawing/2014/main" id="{8C2444DD-25CD-C82D-647C-C0672096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29771" y="3224775"/>
              <a:ext cx="3837449" cy="3837449"/>
            </a:xfrm>
            <a:prstGeom prst="rect">
              <a:avLst/>
            </a:prstGeom>
          </p:spPr>
        </p:pic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04A304DF-6F8B-FE8A-C91D-1A081733F175}"/>
              </a:ext>
            </a:extLst>
          </p:cNvPr>
          <p:cNvSpPr txBox="1"/>
          <p:nvPr/>
        </p:nvSpPr>
        <p:spPr>
          <a:xfrm>
            <a:off x="1529310" y="3407876"/>
            <a:ext cx="50430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Bureau d’étude automatismes :</a:t>
            </a:r>
          </a:p>
          <a:p>
            <a:pPr algn="ctr"/>
            <a:r>
              <a:rPr lang="fr-FR" sz="2800" dirty="0"/>
              <a:t>6 automaticiens</a:t>
            </a:r>
          </a:p>
          <a:p>
            <a:pPr algn="ctr"/>
            <a:r>
              <a:rPr lang="fr-FR" sz="2800" dirty="0"/>
              <a:t>2 apprenants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360B49A-84C8-89A8-B045-80027592540E}"/>
              </a:ext>
            </a:extLst>
          </p:cNvPr>
          <p:cNvGrpSpPr/>
          <p:nvPr/>
        </p:nvGrpSpPr>
        <p:grpSpPr>
          <a:xfrm>
            <a:off x="9496986" y="3358479"/>
            <a:ext cx="1247214" cy="1384995"/>
            <a:chOff x="6329771" y="2800847"/>
            <a:chExt cx="3837449" cy="4261377"/>
          </a:xfrm>
        </p:grpSpPr>
        <p:grpSp>
          <p:nvGrpSpPr>
            <p:cNvPr id="53" name="Graphique 29" descr="Travail à domicile contour">
              <a:extLst>
                <a:ext uri="{FF2B5EF4-FFF2-40B4-BE49-F238E27FC236}">
                  <a16:creationId xmlns:a16="http://schemas.microsoft.com/office/drawing/2014/main" id="{49257D89-92DB-E30D-CCE2-FB22BCC9ABE8}"/>
                </a:ext>
              </a:extLst>
            </p:cNvPr>
            <p:cNvGrpSpPr/>
            <p:nvPr/>
          </p:nvGrpSpPr>
          <p:grpSpPr>
            <a:xfrm>
              <a:off x="6372725" y="2800847"/>
              <a:ext cx="3716701" cy="2933896"/>
              <a:chOff x="6372725" y="2800847"/>
              <a:chExt cx="3716701" cy="2933896"/>
            </a:xfrm>
            <a:solidFill>
              <a:srgbClr val="000000"/>
            </a:solidFill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0921ED4E-1ABD-289F-D8C5-420BCD1F6554}"/>
                  </a:ext>
                </a:extLst>
              </p:cNvPr>
              <p:cNvSpPr/>
              <p:nvPr/>
            </p:nvSpPr>
            <p:spPr>
              <a:xfrm>
                <a:off x="8374050" y="2800847"/>
                <a:ext cx="1524800" cy="1286550"/>
              </a:xfrm>
              <a:custGeom>
                <a:avLst/>
                <a:gdLst>
                  <a:gd name="connsiteX0" fmla="*/ 54740 w 1524800"/>
                  <a:gd name="connsiteY0" fmla="*/ 810050 h 1286550"/>
                  <a:gd name="connsiteX1" fmla="*/ 95300 w 1524800"/>
                  <a:gd name="connsiteY1" fmla="*/ 812118 h 1286550"/>
                  <a:gd name="connsiteX2" fmla="*/ 95300 w 1524800"/>
                  <a:gd name="connsiteY2" fmla="*/ 95300 h 1286550"/>
                  <a:gd name="connsiteX3" fmla="*/ 1429500 w 1524800"/>
                  <a:gd name="connsiteY3" fmla="*/ 95300 h 1286550"/>
                  <a:gd name="connsiteX4" fmla="*/ 1429500 w 1524800"/>
                  <a:gd name="connsiteY4" fmla="*/ 905350 h 1286550"/>
                  <a:gd name="connsiteX5" fmla="*/ 323215 w 1524800"/>
                  <a:gd name="connsiteY5" fmla="*/ 905350 h 1286550"/>
                  <a:gd name="connsiteX6" fmla="*/ 410443 w 1524800"/>
                  <a:gd name="connsiteY6" fmla="*/ 1000650 h 1286550"/>
                  <a:gd name="connsiteX7" fmla="*/ 714750 w 1524800"/>
                  <a:gd name="connsiteY7" fmla="*/ 1000650 h 1286550"/>
                  <a:gd name="connsiteX8" fmla="*/ 714750 w 1524800"/>
                  <a:gd name="connsiteY8" fmla="*/ 1191250 h 1286550"/>
                  <a:gd name="connsiteX9" fmla="*/ 483128 w 1524800"/>
                  <a:gd name="connsiteY9" fmla="*/ 1191250 h 1286550"/>
                  <a:gd name="connsiteX10" fmla="*/ 503551 w 1524800"/>
                  <a:gd name="connsiteY10" fmla="*/ 1286550 h 1286550"/>
                  <a:gd name="connsiteX11" fmla="*/ 1048205 w 1524800"/>
                  <a:gd name="connsiteY11" fmla="*/ 1286550 h 1286550"/>
                  <a:gd name="connsiteX12" fmla="*/ 1048205 w 1524800"/>
                  <a:gd name="connsiteY12" fmla="*/ 1191250 h 1286550"/>
                  <a:gd name="connsiteX13" fmla="*/ 810050 w 1524800"/>
                  <a:gd name="connsiteY13" fmla="*/ 1191250 h 1286550"/>
                  <a:gd name="connsiteX14" fmla="*/ 810050 w 1524800"/>
                  <a:gd name="connsiteY14" fmla="*/ 1000650 h 1286550"/>
                  <a:gd name="connsiteX15" fmla="*/ 1477150 w 1524800"/>
                  <a:gd name="connsiteY15" fmla="*/ 1000650 h 1286550"/>
                  <a:gd name="connsiteX16" fmla="*/ 1524800 w 1524800"/>
                  <a:gd name="connsiteY16" fmla="*/ 953024 h 1286550"/>
                  <a:gd name="connsiteX17" fmla="*/ 1524800 w 1524800"/>
                  <a:gd name="connsiteY17" fmla="*/ 953000 h 1286550"/>
                  <a:gd name="connsiteX18" fmla="*/ 1524800 w 1524800"/>
                  <a:gd name="connsiteY18" fmla="*/ 47650 h 1286550"/>
                  <a:gd name="connsiteX19" fmla="*/ 1477174 w 1524800"/>
                  <a:gd name="connsiteY19" fmla="*/ 0 h 1286550"/>
                  <a:gd name="connsiteX20" fmla="*/ 1477150 w 1524800"/>
                  <a:gd name="connsiteY20" fmla="*/ 0 h 1286550"/>
                  <a:gd name="connsiteX21" fmla="*/ 47650 w 1524800"/>
                  <a:gd name="connsiteY21" fmla="*/ 0 h 1286550"/>
                  <a:gd name="connsiteX22" fmla="*/ 0 w 1524800"/>
                  <a:gd name="connsiteY22" fmla="*/ 47626 h 1286550"/>
                  <a:gd name="connsiteX23" fmla="*/ 0 w 1524800"/>
                  <a:gd name="connsiteY23" fmla="*/ 47650 h 1286550"/>
                  <a:gd name="connsiteX24" fmla="*/ 0 w 1524800"/>
                  <a:gd name="connsiteY24" fmla="*/ 8100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524800" h="1286550">
                    <a:moveTo>
                      <a:pt x="54740" y="810050"/>
                    </a:moveTo>
                    <a:cubicBezTo>
                      <a:pt x="68392" y="810050"/>
                      <a:pt x="81906" y="810841"/>
                      <a:pt x="95300" y="812118"/>
                    </a:cubicBez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905350"/>
                    </a:lnTo>
                    <a:lnTo>
                      <a:pt x="323215" y="905350"/>
                    </a:lnTo>
                    <a:cubicBezTo>
                      <a:pt x="356889" y="932577"/>
                      <a:pt x="386294" y="964703"/>
                      <a:pt x="410443" y="1000650"/>
                    </a:cubicBez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83128" y="1191250"/>
                    </a:lnTo>
                    <a:lnTo>
                      <a:pt x="503551" y="1286550"/>
                    </a:lnTo>
                    <a:lnTo>
                      <a:pt x="1048205" y="1286550"/>
                    </a:lnTo>
                    <a:lnTo>
                      <a:pt x="1048205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477150" y="1000650"/>
                    </a:lnTo>
                    <a:cubicBezTo>
                      <a:pt x="1503458" y="1000655"/>
                      <a:pt x="1524791" y="979336"/>
                      <a:pt x="1524800" y="953024"/>
                    </a:cubicBezTo>
                    <a:cubicBezTo>
                      <a:pt x="1524800" y="953014"/>
                      <a:pt x="1524800" y="953010"/>
                      <a:pt x="1524800" y="953000"/>
                    </a:cubicBezTo>
                    <a:lnTo>
                      <a:pt x="1524800" y="47650"/>
                    </a:lnTo>
                    <a:cubicBezTo>
                      <a:pt x="1524805" y="21342"/>
                      <a:pt x="1503481" y="5"/>
                      <a:pt x="1477174" y="0"/>
                    </a:cubicBezTo>
                    <a:cubicBezTo>
                      <a:pt x="1477164" y="0"/>
                      <a:pt x="1477155" y="0"/>
                      <a:pt x="1477150" y="0"/>
                    </a:cubicBezTo>
                    <a:lnTo>
                      <a:pt x="47650" y="0"/>
                    </a:lnTo>
                    <a:cubicBezTo>
                      <a:pt x="21338" y="-5"/>
                      <a:pt x="5" y="21314"/>
                      <a:pt x="0" y="47626"/>
                    </a:cubicBezTo>
                    <a:cubicBezTo>
                      <a:pt x="0" y="47636"/>
                      <a:pt x="0" y="47640"/>
                      <a:pt x="0" y="47650"/>
                    </a:cubicBezTo>
                    <a:lnTo>
                      <a:pt x="0" y="81005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5EF5DFC5-86CF-7573-0D9F-0E6B8D6142DE}"/>
                  </a:ext>
                </a:extLst>
              </p:cNvPr>
              <p:cNvSpPr/>
              <p:nvPr/>
            </p:nvSpPr>
            <p:spPr>
              <a:xfrm>
                <a:off x="6563326" y="2800847"/>
                <a:ext cx="1524799" cy="1286550"/>
              </a:xfrm>
              <a:custGeom>
                <a:avLst/>
                <a:gdLst>
                  <a:gd name="connsiteX0" fmla="*/ 47650 w 1524799"/>
                  <a:gd name="connsiteY0" fmla="*/ 1000650 h 1286550"/>
                  <a:gd name="connsiteX1" fmla="*/ 714750 w 1524799"/>
                  <a:gd name="connsiteY1" fmla="*/ 1000650 h 1286550"/>
                  <a:gd name="connsiteX2" fmla="*/ 714750 w 1524799"/>
                  <a:gd name="connsiteY2" fmla="*/ 1191250 h 1286550"/>
                  <a:gd name="connsiteX3" fmla="*/ 476405 w 1524799"/>
                  <a:gd name="connsiteY3" fmla="*/ 1191250 h 1286550"/>
                  <a:gd name="connsiteX4" fmla="*/ 476405 w 1524799"/>
                  <a:gd name="connsiteY4" fmla="*/ 1286550 h 1286550"/>
                  <a:gd name="connsiteX5" fmla="*/ 1021230 w 1524799"/>
                  <a:gd name="connsiteY5" fmla="*/ 1286550 h 1286550"/>
                  <a:gd name="connsiteX6" fmla="*/ 1041648 w 1524799"/>
                  <a:gd name="connsiteY6" fmla="*/ 1191250 h 1286550"/>
                  <a:gd name="connsiteX7" fmla="*/ 810050 w 1524799"/>
                  <a:gd name="connsiteY7" fmla="*/ 1191250 h 1286550"/>
                  <a:gd name="connsiteX8" fmla="*/ 810050 w 1524799"/>
                  <a:gd name="connsiteY8" fmla="*/ 1000650 h 1286550"/>
                  <a:gd name="connsiteX9" fmla="*/ 1114319 w 1524799"/>
                  <a:gd name="connsiteY9" fmla="*/ 1000650 h 1286550"/>
                  <a:gd name="connsiteX10" fmla="*/ 1201538 w 1524799"/>
                  <a:gd name="connsiteY10" fmla="*/ 905350 h 1286550"/>
                  <a:gd name="connsiteX11" fmla="*/ 95300 w 1524799"/>
                  <a:gd name="connsiteY11" fmla="*/ 905350 h 1286550"/>
                  <a:gd name="connsiteX12" fmla="*/ 95300 w 1524799"/>
                  <a:gd name="connsiteY12" fmla="*/ 95300 h 1286550"/>
                  <a:gd name="connsiteX13" fmla="*/ 1429500 w 1524799"/>
                  <a:gd name="connsiteY13" fmla="*/ 95300 h 1286550"/>
                  <a:gd name="connsiteX14" fmla="*/ 1429500 w 1524799"/>
                  <a:gd name="connsiteY14" fmla="*/ 812118 h 1286550"/>
                  <a:gd name="connsiteX15" fmla="*/ 1470022 w 1524799"/>
                  <a:gd name="connsiteY15" fmla="*/ 810050 h 1286550"/>
                  <a:gd name="connsiteX16" fmla="*/ 1524800 w 1524799"/>
                  <a:gd name="connsiteY16" fmla="*/ 810050 h 1286550"/>
                  <a:gd name="connsiteX17" fmla="*/ 1524800 w 1524799"/>
                  <a:gd name="connsiteY17" fmla="*/ 47650 h 1286550"/>
                  <a:gd name="connsiteX18" fmla="*/ 1477174 w 1524799"/>
                  <a:gd name="connsiteY18" fmla="*/ 0 h 1286550"/>
                  <a:gd name="connsiteX19" fmla="*/ 1477150 w 1524799"/>
                  <a:gd name="connsiteY19" fmla="*/ 0 h 1286550"/>
                  <a:gd name="connsiteX20" fmla="*/ 47650 w 1524799"/>
                  <a:gd name="connsiteY20" fmla="*/ 0 h 1286550"/>
                  <a:gd name="connsiteX21" fmla="*/ 0 w 1524799"/>
                  <a:gd name="connsiteY21" fmla="*/ 47621 h 1286550"/>
                  <a:gd name="connsiteX22" fmla="*/ 0 w 1524799"/>
                  <a:gd name="connsiteY22" fmla="*/ 47650 h 1286550"/>
                  <a:gd name="connsiteX23" fmla="*/ 0 w 1524799"/>
                  <a:gd name="connsiteY23" fmla="*/ 953000 h 1286550"/>
                  <a:gd name="connsiteX24" fmla="*/ 47621 w 1524799"/>
                  <a:gd name="connsiteY24" fmla="*/ 1000650 h 1286550"/>
                  <a:gd name="connsiteX25" fmla="*/ 47650 w 1524799"/>
                  <a:gd name="connsiteY25" fmla="*/ 10006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24799" h="1286550">
                    <a:moveTo>
                      <a:pt x="47650" y="1000650"/>
                    </a:move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76405" y="1191250"/>
                    </a:lnTo>
                    <a:lnTo>
                      <a:pt x="476405" y="1286550"/>
                    </a:lnTo>
                    <a:lnTo>
                      <a:pt x="1021230" y="1286550"/>
                    </a:lnTo>
                    <a:lnTo>
                      <a:pt x="1041648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114319" y="1000650"/>
                    </a:lnTo>
                    <a:cubicBezTo>
                      <a:pt x="1138463" y="964703"/>
                      <a:pt x="1167863" y="932577"/>
                      <a:pt x="1201538" y="905350"/>
                    </a:cubicBezTo>
                    <a:lnTo>
                      <a:pt x="95300" y="905350"/>
                    </a:ln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812118"/>
                    </a:lnTo>
                    <a:cubicBezTo>
                      <a:pt x="1442885" y="810827"/>
                      <a:pt x="1456379" y="810050"/>
                      <a:pt x="1470022" y="810050"/>
                    </a:cubicBezTo>
                    <a:lnTo>
                      <a:pt x="1524800" y="810050"/>
                    </a:lnTo>
                    <a:lnTo>
                      <a:pt x="1524800" y="47650"/>
                    </a:lnTo>
                    <a:cubicBezTo>
                      <a:pt x="1524805" y="21338"/>
                      <a:pt x="1503481" y="5"/>
                      <a:pt x="1477174" y="0"/>
                    </a:cubicBezTo>
                    <a:cubicBezTo>
                      <a:pt x="1477164" y="0"/>
                      <a:pt x="1477160" y="0"/>
                      <a:pt x="1477150" y="0"/>
                    </a:cubicBezTo>
                    <a:lnTo>
                      <a:pt x="47650" y="0"/>
                    </a:lnTo>
                    <a:cubicBezTo>
                      <a:pt x="21338" y="-10"/>
                      <a:pt x="5" y="21314"/>
                      <a:pt x="0" y="47621"/>
                    </a:cubicBezTo>
                    <a:cubicBezTo>
                      <a:pt x="0" y="47631"/>
                      <a:pt x="0" y="47640"/>
                      <a:pt x="0" y="47650"/>
                    </a:cubicBezTo>
                    <a:lnTo>
                      <a:pt x="0" y="953000"/>
                    </a:lnTo>
                    <a:cubicBezTo>
                      <a:pt x="-10" y="979308"/>
                      <a:pt x="21314" y="1000641"/>
                      <a:pt x="47621" y="1000650"/>
                    </a:cubicBezTo>
                    <a:cubicBezTo>
                      <a:pt x="47631" y="1000650"/>
                      <a:pt x="47640" y="1000650"/>
                      <a:pt x="47650" y="10006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286DE64C-4824-6A8F-3261-093E8A8C3CB6}"/>
                  </a:ext>
                </a:extLst>
              </p:cNvPr>
              <p:cNvSpPr/>
              <p:nvPr/>
            </p:nvSpPr>
            <p:spPr>
              <a:xfrm>
                <a:off x="6372725" y="4182697"/>
                <a:ext cx="1191408" cy="1552041"/>
              </a:xfrm>
              <a:custGeom>
                <a:avLst/>
                <a:gdLst>
                  <a:gd name="connsiteX0" fmla="*/ 1191408 w 1191408"/>
                  <a:gd name="connsiteY0" fmla="*/ 0 h 1552041"/>
                  <a:gd name="connsiteX1" fmla="*/ 47651 w 1191408"/>
                  <a:gd name="connsiteY1" fmla="*/ 0 h 1552041"/>
                  <a:gd name="connsiteX2" fmla="*/ 0 w 1191408"/>
                  <a:gd name="connsiteY2" fmla="*/ 47650 h 1552041"/>
                  <a:gd name="connsiteX3" fmla="*/ 47651 w 1191408"/>
                  <a:gd name="connsiteY3" fmla="*/ 95300 h 1552041"/>
                  <a:gd name="connsiteX4" fmla="*/ 420836 w 1191408"/>
                  <a:gd name="connsiteY4" fmla="*/ 95300 h 1552041"/>
                  <a:gd name="connsiteX5" fmla="*/ 193222 w 1191408"/>
                  <a:gd name="connsiteY5" fmla="*/ 1552042 h 1552041"/>
                  <a:gd name="connsiteX6" fmla="*/ 289656 w 1191408"/>
                  <a:gd name="connsiteY6" fmla="*/ 1552042 h 1552041"/>
                  <a:gd name="connsiteX7" fmla="*/ 517270 w 1191408"/>
                  <a:gd name="connsiteY7" fmla="*/ 95300 h 1552041"/>
                  <a:gd name="connsiteX8" fmla="*/ 1170990 w 1191408"/>
                  <a:gd name="connsiteY8" fmla="*/ 95300 h 155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1408" h="1552041">
                    <a:moveTo>
                      <a:pt x="1191408" y="0"/>
                    </a:moveTo>
                    <a:lnTo>
                      <a:pt x="47651" y="0"/>
                    </a:lnTo>
                    <a:cubicBezTo>
                      <a:pt x="21334" y="0"/>
                      <a:pt x="0" y="21333"/>
                      <a:pt x="0" y="47650"/>
                    </a:cubicBezTo>
                    <a:cubicBezTo>
                      <a:pt x="0" y="73967"/>
                      <a:pt x="21334" y="95300"/>
                      <a:pt x="47651" y="95300"/>
                    </a:cubicBezTo>
                    <a:lnTo>
                      <a:pt x="420836" y="95300"/>
                    </a:lnTo>
                    <a:lnTo>
                      <a:pt x="193222" y="1552042"/>
                    </a:lnTo>
                    <a:lnTo>
                      <a:pt x="289656" y="1552042"/>
                    </a:lnTo>
                    <a:lnTo>
                      <a:pt x="517270" y="95300"/>
                    </a:lnTo>
                    <a:lnTo>
                      <a:pt x="1170990" y="9530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9192F095-C6FC-BA7A-F18D-1ECCDB87BAA1}"/>
                  </a:ext>
                </a:extLst>
              </p:cNvPr>
              <p:cNvSpPr/>
              <p:nvPr/>
            </p:nvSpPr>
            <p:spPr>
              <a:xfrm>
                <a:off x="8898019" y="4182697"/>
                <a:ext cx="1191407" cy="1552046"/>
              </a:xfrm>
              <a:custGeom>
                <a:avLst/>
                <a:gdLst>
                  <a:gd name="connsiteX0" fmla="*/ 1143757 w 1191407"/>
                  <a:gd name="connsiteY0" fmla="*/ 0 h 1552046"/>
                  <a:gd name="connsiteX1" fmla="*/ 0 w 1191407"/>
                  <a:gd name="connsiteY1" fmla="*/ 0 h 1552046"/>
                  <a:gd name="connsiteX2" fmla="*/ 20423 w 1191407"/>
                  <a:gd name="connsiteY2" fmla="*/ 95300 h 1552046"/>
                  <a:gd name="connsiteX3" fmla="*/ 674133 w 1191407"/>
                  <a:gd name="connsiteY3" fmla="*/ 95300 h 1552046"/>
                  <a:gd name="connsiteX4" fmla="*/ 901748 w 1191407"/>
                  <a:gd name="connsiteY4" fmla="*/ 1552046 h 1552046"/>
                  <a:gd name="connsiteX5" fmla="*/ 998182 w 1191407"/>
                  <a:gd name="connsiteY5" fmla="*/ 1552046 h 1552046"/>
                  <a:gd name="connsiteX6" fmla="*/ 770567 w 1191407"/>
                  <a:gd name="connsiteY6" fmla="*/ 95300 h 1552046"/>
                  <a:gd name="connsiteX7" fmla="*/ 1143757 w 1191407"/>
                  <a:gd name="connsiteY7" fmla="*/ 95300 h 1552046"/>
                  <a:gd name="connsiteX8" fmla="*/ 1191407 w 1191407"/>
                  <a:gd name="connsiteY8" fmla="*/ 47650 h 1552046"/>
                  <a:gd name="connsiteX9" fmla="*/ 1143757 w 1191407"/>
                  <a:gd name="connsiteY9" fmla="*/ 0 h 155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1407" h="1552046">
                    <a:moveTo>
                      <a:pt x="1143757" y="0"/>
                    </a:moveTo>
                    <a:lnTo>
                      <a:pt x="0" y="0"/>
                    </a:lnTo>
                    <a:lnTo>
                      <a:pt x="20423" y="95300"/>
                    </a:lnTo>
                    <a:lnTo>
                      <a:pt x="674133" y="95300"/>
                    </a:lnTo>
                    <a:lnTo>
                      <a:pt x="901748" y="1552046"/>
                    </a:lnTo>
                    <a:lnTo>
                      <a:pt x="998182" y="1552046"/>
                    </a:lnTo>
                    <a:lnTo>
                      <a:pt x="770567" y="95300"/>
                    </a:lnTo>
                    <a:lnTo>
                      <a:pt x="1143757" y="95300"/>
                    </a:lnTo>
                    <a:cubicBezTo>
                      <a:pt x="1170074" y="95300"/>
                      <a:pt x="1191407" y="73967"/>
                      <a:pt x="1191407" y="47650"/>
                    </a:cubicBezTo>
                    <a:cubicBezTo>
                      <a:pt x="1191407" y="21333"/>
                      <a:pt x="1170074" y="0"/>
                      <a:pt x="11437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pic>
          <p:nvPicPr>
            <p:cNvPr id="54" name="Graphique 53" descr="Chaise de bureau contour">
              <a:extLst>
                <a:ext uri="{FF2B5EF4-FFF2-40B4-BE49-F238E27FC236}">
                  <a16:creationId xmlns:a16="http://schemas.microsoft.com/office/drawing/2014/main" id="{27F9EA0C-6F4D-A823-25E7-43E7324CF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29771" y="3224775"/>
              <a:ext cx="3837449" cy="3837449"/>
            </a:xfrm>
            <a:prstGeom prst="rect">
              <a:avLst/>
            </a:prstGeom>
          </p:spPr>
        </p:pic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F9CF060C-3066-DAE3-C794-31B76D5B1829}"/>
              </a:ext>
            </a:extLst>
          </p:cNvPr>
          <p:cNvSpPr txBox="1"/>
          <p:nvPr/>
        </p:nvSpPr>
        <p:spPr>
          <a:xfrm>
            <a:off x="8984068" y="2766369"/>
            <a:ext cx="22582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BE mécanique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68DDFE3C-A448-8AD3-BF39-DB9B896D5997}"/>
              </a:ext>
            </a:extLst>
          </p:cNvPr>
          <p:cNvGrpSpPr/>
          <p:nvPr/>
        </p:nvGrpSpPr>
        <p:grpSpPr>
          <a:xfrm>
            <a:off x="13074708" y="4955926"/>
            <a:ext cx="1247214" cy="1384995"/>
            <a:chOff x="6329771" y="2800847"/>
            <a:chExt cx="3837449" cy="4261377"/>
          </a:xfrm>
        </p:grpSpPr>
        <p:grpSp>
          <p:nvGrpSpPr>
            <p:cNvPr id="61" name="Graphique 29" descr="Travail à domicile contour">
              <a:extLst>
                <a:ext uri="{FF2B5EF4-FFF2-40B4-BE49-F238E27FC236}">
                  <a16:creationId xmlns:a16="http://schemas.microsoft.com/office/drawing/2014/main" id="{81357225-84BA-C7E4-38CC-E220CD22D53C}"/>
                </a:ext>
              </a:extLst>
            </p:cNvPr>
            <p:cNvGrpSpPr/>
            <p:nvPr/>
          </p:nvGrpSpPr>
          <p:grpSpPr>
            <a:xfrm>
              <a:off x="6372725" y="2800847"/>
              <a:ext cx="3716701" cy="2933896"/>
              <a:chOff x="6372725" y="2800847"/>
              <a:chExt cx="3716701" cy="2933896"/>
            </a:xfrm>
            <a:solidFill>
              <a:srgbClr val="000000"/>
            </a:solidFill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EEADFF3-028A-9802-1591-C539E84BB5DE}"/>
                  </a:ext>
                </a:extLst>
              </p:cNvPr>
              <p:cNvSpPr/>
              <p:nvPr/>
            </p:nvSpPr>
            <p:spPr>
              <a:xfrm>
                <a:off x="8374050" y="2800847"/>
                <a:ext cx="1524800" cy="1286550"/>
              </a:xfrm>
              <a:custGeom>
                <a:avLst/>
                <a:gdLst>
                  <a:gd name="connsiteX0" fmla="*/ 54740 w 1524800"/>
                  <a:gd name="connsiteY0" fmla="*/ 810050 h 1286550"/>
                  <a:gd name="connsiteX1" fmla="*/ 95300 w 1524800"/>
                  <a:gd name="connsiteY1" fmla="*/ 812118 h 1286550"/>
                  <a:gd name="connsiteX2" fmla="*/ 95300 w 1524800"/>
                  <a:gd name="connsiteY2" fmla="*/ 95300 h 1286550"/>
                  <a:gd name="connsiteX3" fmla="*/ 1429500 w 1524800"/>
                  <a:gd name="connsiteY3" fmla="*/ 95300 h 1286550"/>
                  <a:gd name="connsiteX4" fmla="*/ 1429500 w 1524800"/>
                  <a:gd name="connsiteY4" fmla="*/ 905350 h 1286550"/>
                  <a:gd name="connsiteX5" fmla="*/ 323215 w 1524800"/>
                  <a:gd name="connsiteY5" fmla="*/ 905350 h 1286550"/>
                  <a:gd name="connsiteX6" fmla="*/ 410443 w 1524800"/>
                  <a:gd name="connsiteY6" fmla="*/ 1000650 h 1286550"/>
                  <a:gd name="connsiteX7" fmla="*/ 714750 w 1524800"/>
                  <a:gd name="connsiteY7" fmla="*/ 1000650 h 1286550"/>
                  <a:gd name="connsiteX8" fmla="*/ 714750 w 1524800"/>
                  <a:gd name="connsiteY8" fmla="*/ 1191250 h 1286550"/>
                  <a:gd name="connsiteX9" fmla="*/ 483128 w 1524800"/>
                  <a:gd name="connsiteY9" fmla="*/ 1191250 h 1286550"/>
                  <a:gd name="connsiteX10" fmla="*/ 503551 w 1524800"/>
                  <a:gd name="connsiteY10" fmla="*/ 1286550 h 1286550"/>
                  <a:gd name="connsiteX11" fmla="*/ 1048205 w 1524800"/>
                  <a:gd name="connsiteY11" fmla="*/ 1286550 h 1286550"/>
                  <a:gd name="connsiteX12" fmla="*/ 1048205 w 1524800"/>
                  <a:gd name="connsiteY12" fmla="*/ 1191250 h 1286550"/>
                  <a:gd name="connsiteX13" fmla="*/ 810050 w 1524800"/>
                  <a:gd name="connsiteY13" fmla="*/ 1191250 h 1286550"/>
                  <a:gd name="connsiteX14" fmla="*/ 810050 w 1524800"/>
                  <a:gd name="connsiteY14" fmla="*/ 1000650 h 1286550"/>
                  <a:gd name="connsiteX15" fmla="*/ 1477150 w 1524800"/>
                  <a:gd name="connsiteY15" fmla="*/ 1000650 h 1286550"/>
                  <a:gd name="connsiteX16" fmla="*/ 1524800 w 1524800"/>
                  <a:gd name="connsiteY16" fmla="*/ 953024 h 1286550"/>
                  <a:gd name="connsiteX17" fmla="*/ 1524800 w 1524800"/>
                  <a:gd name="connsiteY17" fmla="*/ 953000 h 1286550"/>
                  <a:gd name="connsiteX18" fmla="*/ 1524800 w 1524800"/>
                  <a:gd name="connsiteY18" fmla="*/ 47650 h 1286550"/>
                  <a:gd name="connsiteX19" fmla="*/ 1477174 w 1524800"/>
                  <a:gd name="connsiteY19" fmla="*/ 0 h 1286550"/>
                  <a:gd name="connsiteX20" fmla="*/ 1477150 w 1524800"/>
                  <a:gd name="connsiteY20" fmla="*/ 0 h 1286550"/>
                  <a:gd name="connsiteX21" fmla="*/ 47650 w 1524800"/>
                  <a:gd name="connsiteY21" fmla="*/ 0 h 1286550"/>
                  <a:gd name="connsiteX22" fmla="*/ 0 w 1524800"/>
                  <a:gd name="connsiteY22" fmla="*/ 47626 h 1286550"/>
                  <a:gd name="connsiteX23" fmla="*/ 0 w 1524800"/>
                  <a:gd name="connsiteY23" fmla="*/ 47650 h 1286550"/>
                  <a:gd name="connsiteX24" fmla="*/ 0 w 1524800"/>
                  <a:gd name="connsiteY24" fmla="*/ 8100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524800" h="1286550">
                    <a:moveTo>
                      <a:pt x="54740" y="810050"/>
                    </a:moveTo>
                    <a:cubicBezTo>
                      <a:pt x="68392" y="810050"/>
                      <a:pt x="81906" y="810841"/>
                      <a:pt x="95300" y="812118"/>
                    </a:cubicBez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905350"/>
                    </a:lnTo>
                    <a:lnTo>
                      <a:pt x="323215" y="905350"/>
                    </a:lnTo>
                    <a:cubicBezTo>
                      <a:pt x="356889" y="932577"/>
                      <a:pt x="386294" y="964703"/>
                      <a:pt x="410443" y="1000650"/>
                    </a:cubicBez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83128" y="1191250"/>
                    </a:lnTo>
                    <a:lnTo>
                      <a:pt x="503551" y="1286550"/>
                    </a:lnTo>
                    <a:lnTo>
                      <a:pt x="1048205" y="1286550"/>
                    </a:lnTo>
                    <a:lnTo>
                      <a:pt x="1048205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477150" y="1000650"/>
                    </a:lnTo>
                    <a:cubicBezTo>
                      <a:pt x="1503458" y="1000655"/>
                      <a:pt x="1524791" y="979336"/>
                      <a:pt x="1524800" y="953024"/>
                    </a:cubicBezTo>
                    <a:cubicBezTo>
                      <a:pt x="1524800" y="953014"/>
                      <a:pt x="1524800" y="953010"/>
                      <a:pt x="1524800" y="953000"/>
                    </a:cubicBezTo>
                    <a:lnTo>
                      <a:pt x="1524800" y="47650"/>
                    </a:lnTo>
                    <a:cubicBezTo>
                      <a:pt x="1524805" y="21342"/>
                      <a:pt x="1503481" y="5"/>
                      <a:pt x="1477174" y="0"/>
                    </a:cubicBezTo>
                    <a:cubicBezTo>
                      <a:pt x="1477164" y="0"/>
                      <a:pt x="1477155" y="0"/>
                      <a:pt x="1477150" y="0"/>
                    </a:cubicBezTo>
                    <a:lnTo>
                      <a:pt x="47650" y="0"/>
                    </a:lnTo>
                    <a:cubicBezTo>
                      <a:pt x="21338" y="-5"/>
                      <a:pt x="5" y="21314"/>
                      <a:pt x="0" y="47626"/>
                    </a:cubicBezTo>
                    <a:cubicBezTo>
                      <a:pt x="0" y="47636"/>
                      <a:pt x="0" y="47640"/>
                      <a:pt x="0" y="47650"/>
                    </a:cubicBezTo>
                    <a:lnTo>
                      <a:pt x="0" y="81005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6EE72C2E-043A-03BA-665D-41575E3AC229}"/>
                  </a:ext>
                </a:extLst>
              </p:cNvPr>
              <p:cNvSpPr/>
              <p:nvPr/>
            </p:nvSpPr>
            <p:spPr>
              <a:xfrm>
                <a:off x="6563326" y="2800847"/>
                <a:ext cx="1524799" cy="1286550"/>
              </a:xfrm>
              <a:custGeom>
                <a:avLst/>
                <a:gdLst>
                  <a:gd name="connsiteX0" fmla="*/ 47650 w 1524799"/>
                  <a:gd name="connsiteY0" fmla="*/ 1000650 h 1286550"/>
                  <a:gd name="connsiteX1" fmla="*/ 714750 w 1524799"/>
                  <a:gd name="connsiteY1" fmla="*/ 1000650 h 1286550"/>
                  <a:gd name="connsiteX2" fmla="*/ 714750 w 1524799"/>
                  <a:gd name="connsiteY2" fmla="*/ 1191250 h 1286550"/>
                  <a:gd name="connsiteX3" fmla="*/ 476405 w 1524799"/>
                  <a:gd name="connsiteY3" fmla="*/ 1191250 h 1286550"/>
                  <a:gd name="connsiteX4" fmla="*/ 476405 w 1524799"/>
                  <a:gd name="connsiteY4" fmla="*/ 1286550 h 1286550"/>
                  <a:gd name="connsiteX5" fmla="*/ 1021230 w 1524799"/>
                  <a:gd name="connsiteY5" fmla="*/ 1286550 h 1286550"/>
                  <a:gd name="connsiteX6" fmla="*/ 1041648 w 1524799"/>
                  <a:gd name="connsiteY6" fmla="*/ 1191250 h 1286550"/>
                  <a:gd name="connsiteX7" fmla="*/ 810050 w 1524799"/>
                  <a:gd name="connsiteY7" fmla="*/ 1191250 h 1286550"/>
                  <a:gd name="connsiteX8" fmla="*/ 810050 w 1524799"/>
                  <a:gd name="connsiteY8" fmla="*/ 1000650 h 1286550"/>
                  <a:gd name="connsiteX9" fmla="*/ 1114319 w 1524799"/>
                  <a:gd name="connsiteY9" fmla="*/ 1000650 h 1286550"/>
                  <a:gd name="connsiteX10" fmla="*/ 1201538 w 1524799"/>
                  <a:gd name="connsiteY10" fmla="*/ 905350 h 1286550"/>
                  <a:gd name="connsiteX11" fmla="*/ 95300 w 1524799"/>
                  <a:gd name="connsiteY11" fmla="*/ 905350 h 1286550"/>
                  <a:gd name="connsiteX12" fmla="*/ 95300 w 1524799"/>
                  <a:gd name="connsiteY12" fmla="*/ 95300 h 1286550"/>
                  <a:gd name="connsiteX13" fmla="*/ 1429500 w 1524799"/>
                  <a:gd name="connsiteY13" fmla="*/ 95300 h 1286550"/>
                  <a:gd name="connsiteX14" fmla="*/ 1429500 w 1524799"/>
                  <a:gd name="connsiteY14" fmla="*/ 812118 h 1286550"/>
                  <a:gd name="connsiteX15" fmla="*/ 1470022 w 1524799"/>
                  <a:gd name="connsiteY15" fmla="*/ 810050 h 1286550"/>
                  <a:gd name="connsiteX16" fmla="*/ 1524800 w 1524799"/>
                  <a:gd name="connsiteY16" fmla="*/ 810050 h 1286550"/>
                  <a:gd name="connsiteX17" fmla="*/ 1524800 w 1524799"/>
                  <a:gd name="connsiteY17" fmla="*/ 47650 h 1286550"/>
                  <a:gd name="connsiteX18" fmla="*/ 1477174 w 1524799"/>
                  <a:gd name="connsiteY18" fmla="*/ 0 h 1286550"/>
                  <a:gd name="connsiteX19" fmla="*/ 1477150 w 1524799"/>
                  <a:gd name="connsiteY19" fmla="*/ 0 h 1286550"/>
                  <a:gd name="connsiteX20" fmla="*/ 47650 w 1524799"/>
                  <a:gd name="connsiteY20" fmla="*/ 0 h 1286550"/>
                  <a:gd name="connsiteX21" fmla="*/ 0 w 1524799"/>
                  <a:gd name="connsiteY21" fmla="*/ 47621 h 1286550"/>
                  <a:gd name="connsiteX22" fmla="*/ 0 w 1524799"/>
                  <a:gd name="connsiteY22" fmla="*/ 47650 h 1286550"/>
                  <a:gd name="connsiteX23" fmla="*/ 0 w 1524799"/>
                  <a:gd name="connsiteY23" fmla="*/ 953000 h 1286550"/>
                  <a:gd name="connsiteX24" fmla="*/ 47621 w 1524799"/>
                  <a:gd name="connsiteY24" fmla="*/ 1000650 h 1286550"/>
                  <a:gd name="connsiteX25" fmla="*/ 47650 w 1524799"/>
                  <a:gd name="connsiteY25" fmla="*/ 10006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24799" h="1286550">
                    <a:moveTo>
                      <a:pt x="47650" y="1000650"/>
                    </a:move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76405" y="1191250"/>
                    </a:lnTo>
                    <a:lnTo>
                      <a:pt x="476405" y="1286550"/>
                    </a:lnTo>
                    <a:lnTo>
                      <a:pt x="1021230" y="1286550"/>
                    </a:lnTo>
                    <a:lnTo>
                      <a:pt x="1041648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114319" y="1000650"/>
                    </a:lnTo>
                    <a:cubicBezTo>
                      <a:pt x="1138463" y="964703"/>
                      <a:pt x="1167863" y="932577"/>
                      <a:pt x="1201538" y="905350"/>
                    </a:cubicBezTo>
                    <a:lnTo>
                      <a:pt x="95300" y="905350"/>
                    </a:ln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812118"/>
                    </a:lnTo>
                    <a:cubicBezTo>
                      <a:pt x="1442885" y="810827"/>
                      <a:pt x="1456379" y="810050"/>
                      <a:pt x="1470022" y="810050"/>
                    </a:cubicBezTo>
                    <a:lnTo>
                      <a:pt x="1524800" y="810050"/>
                    </a:lnTo>
                    <a:lnTo>
                      <a:pt x="1524800" y="47650"/>
                    </a:lnTo>
                    <a:cubicBezTo>
                      <a:pt x="1524805" y="21338"/>
                      <a:pt x="1503481" y="5"/>
                      <a:pt x="1477174" y="0"/>
                    </a:cubicBezTo>
                    <a:cubicBezTo>
                      <a:pt x="1477164" y="0"/>
                      <a:pt x="1477160" y="0"/>
                      <a:pt x="1477150" y="0"/>
                    </a:cubicBezTo>
                    <a:lnTo>
                      <a:pt x="47650" y="0"/>
                    </a:lnTo>
                    <a:cubicBezTo>
                      <a:pt x="21338" y="-10"/>
                      <a:pt x="5" y="21314"/>
                      <a:pt x="0" y="47621"/>
                    </a:cubicBezTo>
                    <a:cubicBezTo>
                      <a:pt x="0" y="47631"/>
                      <a:pt x="0" y="47640"/>
                      <a:pt x="0" y="47650"/>
                    </a:cubicBezTo>
                    <a:lnTo>
                      <a:pt x="0" y="953000"/>
                    </a:lnTo>
                    <a:cubicBezTo>
                      <a:pt x="-10" y="979308"/>
                      <a:pt x="21314" y="1000641"/>
                      <a:pt x="47621" y="1000650"/>
                    </a:cubicBezTo>
                    <a:cubicBezTo>
                      <a:pt x="47631" y="1000650"/>
                      <a:pt x="47640" y="1000650"/>
                      <a:pt x="47650" y="10006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10C45393-BE6E-6FBA-7704-54C36DF290BA}"/>
                  </a:ext>
                </a:extLst>
              </p:cNvPr>
              <p:cNvSpPr/>
              <p:nvPr/>
            </p:nvSpPr>
            <p:spPr>
              <a:xfrm>
                <a:off x="6372725" y="4182697"/>
                <a:ext cx="1191408" cy="1552041"/>
              </a:xfrm>
              <a:custGeom>
                <a:avLst/>
                <a:gdLst>
                  <a:gd name="connsiteX0" fmla="*/ 1191408 w 1191408"/>
                  <a:gd name="connsiteY0" fmla="*/ 0 h 1552041"/>
                  <a:gd name="connsiteX1" fmla="*/ 47651 w 1191408"/>
                  <a:gd name="connsiteY1" fmla="*/ 0 h 1552041"/>
                  <a:gd name="connsiteX2" fmla="*/ 0 w 1191408"/>
                  <a:gd name="connsiteY2" fmla="*/ 47650 h 1552041"/>
                  <a:gd name="connsiteX3" fmla="*/ 47651 w 1191408"/>
                  <a:gd name="connsiteY3" fmla="*/ 95300 h 1552041"/>
                  <a:gd name="connsiteX4" fmla="*/ 420836 w 1191408"/>
                  <a:gd name="connsiteY4" fmla="*/ 95300 h 1552041"/>
                  <a:gd name="connsiteX5" fmla="*/ 193222 w 1191408"/>
                  <a:gd name="connsiteY5" fmla="*/ 1552042 h 1552041"/>
                  <a:gd name="connsiteX6" fmla="*/ 289656 w 1191408"/>
                  <a:gd name="connsiteY6" fmla="*/ 1552042 h 1552041"/>
                  <a:gd name="connsiteX7" fmla="*/ 517270 w 1191408"/>
                  <a:gd name="connsiteY7" fmla="*/ 95300 h 1552041"/>
                  <a:gd name="connsiteX8" fmla="*/ 1170990 w 1191408"/>
                  <a:gd name="connsiteY8" fmla="*/ 95300 h 155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1408" h="1552041">
                    <a:moveTo>
                      <a:pt x="1191408" y="0"/>
                    </a:moveTo>
                    <a:lnTo>
                      <a:pt x="47651" y="0"/>
                    </a:lnTo>
                    <a:cubicBezTo>
                      <a:pt x="21334" y="0"/>
                      <a:pt x="0" y="21333"/>
                      <a:pt x="0" y="47650"/>
                    </a:cubicBezTo>
                    <a:cubicBezTo>
                      <a:pt x="0" y="73967"/>
                      <a:pt x="21334" y="95300"/>
                      <a:pt x="47651" y="95300"/>
                    </a:cubicBezTo>
                    <a:lnTo>
                      <a:pt x="420836" y="95300"/>
                    </a:lnTo>
                    <a:lnTo>
                      <a:pt x="193222" y="1552042"/>
                    </a:lnTo>
                    <a:lnTo>
                      <a:pt x="289656" y="1552042"/>
                    </a:lnTo>
                    <a:lnTo>
                      <a:pt x="517270" y="95300"/>
                    </a:lnTo>
                    <a:lnTo>
                      <a:pt x="1170990" y="9530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C6A2A8D0-06DA-B123-8FDC-3E8C173E0839}"/>
                  </a:ext>
                </a:extLst>
              </p:cNvPr>
              <p:cNvSpPr/>
              <p:nvPr/>
            </p:nvSpPr>
            <p:spPr>
              <a:xfrm>
                <a:off x="8898019" y="4182697"/>
                <a:ext cx="1191407" cy="1552046"/>
              </a:xfrm>
              <a:custGeom>
                <a:avLst/>
                <a:gdLst>
                  <a:gd name="connsiteX0" fmla="*/ 1143757 w 1191407"/>
                  <a:gd name="connsiteY0" fmla="*/ 0 h 1552046"/>
                  <a:gd name="connsiteX1" fmla="*/ 0 w 1191407"/>
                  <a:gd name="connsiteY1" fmla="*/ 0 h 1552046"/>
                  <a:gd name="connsiteX2" fmla="*/ 20423 w 1191407"/>
                  <a:gd name="connsiteY2" fmla="*/ 95300 h 1552046"/>
                  <a:gd name="connsiteX3" fmla="*/ 674133 w 1191407"/>
                  <a:gd name="connsiteY3" fmla="*/ 95300 h 1552046"/>
                  <a:gd name="connsiteX4" fmla="*/ 901748 w 1191407"/>
                  <a:gd name="connsiteY4" fmla="*/ 1552046 h 1552046"/>
                  <a:gd name="connsiteX5" fmla="*/ 998182 w 1191407"/>
                  <a:gd name="connsiteY5" fmla="*/ 1552046 h 1552046"/>
                  <a:gd name="connsiteX6" fmla="*/ 770567 w 1191407"/>
                  <a:gd name="connsiteY6" fmla="*/ 95300 h 1552046"/>
                  <a:gd name="connsiteX7" fmla="*/ 1143757 w 1191407"/>
                  <a:gd name="connsiteY7" fmla="*/ 95300 h 1552046"/>
                  <a:gd name="connsiteX8" fmla="*/ 1191407 w 1191407"/>
                  <a:gd name="connsiteY8" fmla="*/ 47650 h 1552046"/>
                  <a:gd name="connsiteX9" fmla="*/ 1143757 w 1191407"/>
                  <a:gd name="connsiteY9" fmla="*/ 0 h 155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1407" h="1552046">
                    <a:moveTo>
                      <a:pt x="1143757" y="0"/>
                    </a:moveTo>
                    <a:lnTo>
                      <a:pt x="0" y="0"/>
                    </a:lnTo>
                    <a:lnTo>
                      <a:pt x="20423" y="95300"/>
                    </a:lnTo>
                    <a:lnTo>
                      <a:pt x="674133" y="95300"/>
                    </a:lnTo>
                    <a:lnTo>
                      <a:pt x="901748" y="1552046"/>
                    </a:lnTo>
                    <a:lnTo>
                      <a:pt x="998182" y="1552046"/>
                    </a:lnTo>
                    <a:lnTo>
                      <a:pt x="770567" y="95300"/>
                    </a:lnTo>
                    <a:lnTo>
                      <a:pt x="1143757" y="95300"/>
                    </a:lnTo>
                    <a:cubicBezTo>
                      <a:pt x="1170074" y="95300"/>
                      <a:pt x="1191407" y="73967"/>
                      <a:pt x="1191407" y="47650"/>
                    </a:cubicBezTo>
                    <a:cubicBezTo>
                      <a:pt x="1191407" y="21333"/>
                      <a:pt x="1170074" y="0"/>
                      <a:pt x="11437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pic>
          <p:nvPicPr>
            <p:cNvPr id="62" name="Graphique 61" descr="Chaise de bureau contour">
              <a:extLst>
                <a:ext uri="{FF2B5EF4-FFF2-40B4-BE49-F238E27FC236}">
                  <a16:creationId xmlns:a16="http://schemas.microsoft.com/office/drawing/2014/main" id="{0BF14297-A90E-BD81-FDF9-294299CCF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29771" y="3224775"/>
              <a:ext cx="3837449" cy="3837449"/>
            </a:xfrm>
            <a:prstGeom prst="rect">
              <a:avLst/>
            </a:prstGeom>
          </p:spPr>
        </p:pic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28ADFEF5-52C6-697B-DE8B-05FE5A9BE54F}"/>
              </a:ext>
            </a:extLst>
          </p:cNvPr>
          <p:cNvSpPr txBox="1"/>
          <p:nvPr/>
        </p:nvSpPr>
        <p:spPr>
          <a:xfrm>
            <a:off x="12561790" y="4363816"/>
            <a:ext cx="22582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BE électrique</a:t>
            </a:r>
          </a:p>
        </p:txBody>
      </p:sp>
      <p:pic>
        <p:nvPicPr>
          <p:cNvPr id="69" name="Graphique 68" descr="Main de robot contour">
            <a:extLst>
              <a:ext uri="{FF2B5EF4-FFF2-40B4-BE49-F238E27FC236}">
                <a16:creationId xmlns:a16="http://schemas.microsoft.com/office/drawing/2014/main" id="{236D7787-A47D-A7A4-0851-17843F6C3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77375" y="5836323"/>
            <a:ext cx="1247213" cy="1247213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0D74A5A5-545F-67A2-4E7A-428795FED831}"/>
              </a:ext>
            </a:extLst>
          </p:cNvPr>
          <p:cNvSpPr txBox="1"/>
          <p:nvPr/>
        </p:nvSpPr>
        <p:spPr>
          <a:xfrm>
            <a:off x="7636633" y="5537543"/>
            <a:ext cx="22582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Atelier</a:t>
            </a:r>
          </a:p>
        </p:txBody>
      </p:sp>
    </p:spTree>
    <p:extLst>
      <p:ext uri="{BB962C8B-B14F-4D97-AF65-F5344CB8AC3E}">
        <p14:creationId xmlns:p14="http://schemas.microsoft.com/office/powerpoint/2010/main" val="129692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1E451-CE8C-C646-87F0-531A8AD65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5B8D09-0D5A-AAA0-13E7-2E7802372D39}"/>
              </a:ext>
            </a:extLst>
          </p:cNvPr>
          <p:cNvGrpSpPr/>
          <p:nvPr/>
        </p:nvGrpSpPr>
        <p:grpSpPr>
          <a:xfrm rot="5400000">
            <a:off x="2250947" y="11834483"/>
            <a:ext cx="12997663" cy="4088356"/>
            <a:chOff x="0" y="0"/>
            <a:chExt cx="17330217" cy="545114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4BDABCC-E7AD-49CB-AA90-93AAC580D89C}"/>
                </a:ext>
              </a:extLst>
            </p:cNvPr>
            <p:cNvSpPr/>
            <p:nvPr/>
          </p:nvSpPr>
          <p:spPr>
            <a:xfrm rot="-5400000">
              <a:off x="5939536" y="-5939536"/>
              <a:ext cx="5451094" cy="17330165"/>
            </a:xfrm>
            <a:custGeom>
              <a:avLst/>
              <a:gdLst/>
              <a:ahLst/>
              <a:cxnLst/>
              <a:rect l="l" t="t" r="r" b="b"/>
              <a:pathLst>
                <a:path w="5451094" h="17330165">
                  <a:moveTo>
                    <a:pt x="5451094" y="0"/>
                  </a:moveTo>
                  <a:lnTo>
                    <a:pt x="5451094" y="17330166"/>
                  </a:lnTo>
                  <a:lnTo>
                    <a:pt x="0" y="17330166"/>
                  </a:lnTo>
                  <a:lnTo>
                    <a:pt x="0" y="0"/>
                  </a:lnTo>
                  <a:lnTo>
                    <a:pt x="5451094" y="0"/>
                  </a:lnTo>
                  <a:close/>
                </a:path>
              </a:pathLst>
            </a:custGeom>
            <a:blipFill>
              <a:blip r:embed="rId3"/>
              <a:stretch>
                <a:fillRect l="-29" r="-2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ED56C42F-E672-B1B5-32D8-F68FE43B60E1}"/>
              </a:ext>
            </a:extLst>
          </p:cNvPr>
          <p:cNvGrpSpPr/>
          <p:nvPr/>
        </p:nvGrpSpPr>
        <p:grpSpPr>
          <a:xfrm>
            <a:off x="859278" y="3466380"/>
            <a:ext cx="1233040" cy="123825"/>
            <a:chOff x="0" y="0"/>
            <a:chExt cx="1644053" cy="165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5170B3-EA71-DE47-15C3-761F1F7CB1B2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621DE61-1FD7-DED0-27C4-73A17558DB2D}"/>
              </a:ext>
            </a:extLst>
          </p:cNvPr>
          <p:cNvGrpSpPr/>
          <p:nvPr/>
        </p:nvGrpSpPr>
        <p:grpSpPr>
          <a:xfrm>
            <a:off x="780259" y="7972046"/>
            <a:ext cx="496882" cy="496882"/>
            <a:chOff x="0" y="0"/>
            <a:chExt cx="662509" cy="66250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6948DE1-195F-8F24-7E64-10DC39EC948E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6A293DF-679E-7F54-810B-9A2F4E8FA83D}"/>
              </a:ext>
            </a:extLst>
          </p:cNvPr>
          <p:cNvGrpSpPr/>
          <p:nvPr/>
        </p:nvGrpSpPr>
        <p:grpSpPr>
          <a:xfrm>
            <a:off x="2553258" y="1028700"/>
            <a:ext cx="324742" cy="324742"/>
            <a:chOff x="0" y="0"/>
            <a:chExt cx="432989" cy="432989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BDAD95F-DD3C-93E4-AAC5-1725FD13F45B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FAD571C-CF15-94C8-9779-51317BCCCEC2}"/>
              </a:ext>
            </a:extLst>
          </p:cNvPr>
          <p:cNvGrpSpPr/>
          <p:nvPr/>
        </p:nvGrpSpPr>
        <p:grpSpPr>
          <a:xfrm>
            <a:off x="10772568" y="0"/>
            <a:ext cx="7515638" cy="10287000"/>
            <a:chOff x="0" y="0"/>
            <a:chExt cx="10020851" cy="137160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93FEEB2-8A40-2BCA-72F5-1A4331E1B9A8}"/>
                </a:ext>
              </a:extLst>
            </p:cNvPr>
            <p:cNvSpPr/>
            <p:nvPr/>
          </p:nvSpPr>
          <p:spPr>
            <a:xfrm>
              <a:off x="0" y="0"/>
              <a:ext cx="10020808" cy="13716000"/>
            </a:xfrm>
            <a:custGeom>
              <a:avLst/>
              <a:gdLst/>
              <a:ahLst/>
              <a:cxnLst/>
              <a:rect l="l" t="t" r="r" b="b"/>
              <a:pathLst>
                <a:path w="10020808" h="13716000">
                  <a:moveTo>
                    <a:pt x="0" y="0"/>
                  </a:moveTo>
                  <a:lnTo>
                    <a:pt x="10020808" y="0"/>
                  </a:lnTo>
                  <a:lnTo>
                    <a:pt x="1002080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A1F4C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F16EC665-B047-A218-28FB-E7D3BE82292C}"/>
              </a:ext>
            </a:extLst>
          </p:cNvPr>
          <p:cNvSpPr/>
          <p:nvPr/>
        </p:nvSpPr>
        <p:spPr>
          <a:xfrm>
            <a:off x="219723" y="156480"/>
            <a:ext cx="954123" cy="1034591"/>
          </a:xfrm>
          <a:custGeom>
            <a:avLst/>
            <a:gdLst/>
            <a:ahLst/>
            <a:cxnLst/>
            <a:rect l="l" t="t" r="r" b="b"/>
            <a:pathLst>
              <a:path w="954123" h="1034591">
                <a:moveTo>
                  <a:pt x="0" y="0"/>
                </a:moveTo>
                <a:lnTo>
                  <a:pt x="954122" y="0"/>
                </a:lnTo>
                <a:lnTo>
                  <a:pt x="954122" y="1034591"/>
                </a:lnTo>
                <a:lnTo>
                  <a:pt x="0" y="103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044" t="-16462" r="-17169" b="-1642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376EAB87-0F02-3398-C314-C4FF1B66475C}"/>
              </a:ext>
            </a:extLst>
          </p:cNvPr>
          <p:cNvSpPr/>
          <p:nvPr/>
        </p:nvSpPr>
        <p:spPr>
          <a:xfrm>
            <a:off x="1320835" y="140682"/>
            <a:ext cx="516843" cy="1040864"/>
          </a:xfrm>
          <a:custGeom>
            <a:avLst/>
            <a:gdLst/>
            <a:ahLst/>
            <a:cxnLst/>
            <a:rect l="l" t="t" r="r" b="b"/>
            <a:pathLst>
              <a:path w="516843" h="1040864">
                <a:moveTo>
                  <a:pt x="0" y="0"/>
                </a:moveTo>
                <a:lnTo>
                  <a:pt x="516842" y="0"/>
                </a:lnTo>
                <a:lnTo>
                  <a:pt x="516842" y="1040864"/>
                </a:lnTo>
                <a:lnTo>
                  <a:pt x="0" y="10408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7615457C-8138-2511-9E30-9F8207BA2009}"/>
              </a:ext>
            </a:extLst>
          </p:cNvPr>
          <p:cNvSpPr/>
          <p:nvPr/>
        </p:nvSpPr>
        <p:spPr>
          <a:xfrm>
            <a:off x="14063067" y="156480"/>
            <a:ext cx="4007806" cy="1393590"/>
          </a:xfrm>
          <a:custGeom>
            <a:avLst/>
            <a:gdLst/>
            <a:ahLst/>
            <a:cxnLst/>
            <a:rect l="l" t="t" r="r" b="b"/>
            <a:pathLst>
              <a:path w="4007806" h="1393590">
                <a:moveTo>
                  <a:pt x="0" y="0"/>
                </a:moveTo>
                <a:lnTo>
                  <a:pt x="4007806" y="0"/>
                </a:lnTo>
                <a:lnTo>
                  <a:pt x="4007806" y="1393590"/>
                </a:lnTo>
                <a:lnTo>
                  <a:pt x="0" y="13935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3BDB3AC-8EB4-DE3E-7614-D33A6DBAEC1D}"/>
              </a:ext>
            </a:extLst>
          </p:cNvPr>
          <p:cNvSpPr txBox="1"/>
          <p:nvPr/>
        </p:nvSpPr>
        <p:spPr>
          <a:xfrm>
            <a:off x="987207" y="9182100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85A17AB9-AAF6-1A8C-CD1D-72062A83333B}"/>
              </a:ext>
            </a:extLst>
          </p:cNvPr>
          <p:cNvSpPr txBox="1"/>
          <p:nvPr/>
        </p:nvSpPr>
        <p:spPr>
          <a:xfrm>
            <a:off x="780259" y="2060663"/>
            <a:ext cx="9958749" cy="1083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1"/>
              </a:lnSpc>
            </a:pPr>
            <a:r>
              <a:rPr lang="en-US" sz="7000" dirty="0">
                <a:solidFill>
                  <a:srgbClr val="191F4C"/>
                </a:solidFill>
                <a:latin typeface="Arimo Ultra-Bold"/>
              </a:rPr>
              <a:t>COMPETENCES ACQUISES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B794BFE-6E8B-488B-05E6-E89F28ED4388}"/>
              </a:ext>
            </a:extLst>
          </p:cNvPr>
          <p:cNvSpPr txBox="1"/>
          <p:nvPr/>
        </p:nvSpPr>
        <p:spPr>
          <a:xfrm>
            <a:off x="11125200" y="2769511"/>
            <a:ext cx="69456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4400" b="1" dirty="0">
                <a:solidFill>
                  <a:schemeClr val="bg1"/>
                </a:solidFill>
              </a:rPr>
              <a:t>Etudes technico-fonctionnelles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400" b="1" dirty="0">
                <a:solidFill>
                  <a:schemeClr val="bg1"/>
                </a:solidFill>
              </a:rPr>
              <a:t>Proposition de solution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400" b="1" dirty="0">
                <a:solidFill>
                  <a:schemeClr val="bg1"/>
                </a:solidFill>
              </a:rPr>
              <a:t>Conception automatisme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400" b="1" dirty="0">
                <a:solidFill>
                  <a:schemeClr val="bg1"/>
                </a:solidFill>
              </a:rPr>
              <a:t>Conception interface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400" b="1" dirty="0">
                <a:solidFill>
                  <a:schemeClr val="bg1"/>
                </a:solidFill>
              </a:rPr>
              <a:t>Mise en service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400" b="1" dirty="0">
                <a:solidFill>
                  <a:schemeClr val="bg1"/>
                </a:solidFill>
              </a:rPr>
              <a:t>Appui technique utilisateur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BF89BA-C62E-9B97-C8EA-96642D4ED7AA}"/>
              </a:ext>
            </a:extLst>
          </p:cNvPr>
          <p:cNvSpPr txBox="1"/>
          <p:nvPr/>
        </p:nvSpPr>
        <p:spPr>
          <a:xfrm>
            <a:off x="3374962" y="4839072"/>
            <a:ext cx="2930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u="sng" dirty="0">
                <a:solidFill>
                  <a:srgbClr val="CE4335"/>
                </a:solidFill>
              </a:rPr>
              <a:t>4 Projets</a:t>
            </a:r>
          </a:p>
        </p:txBody>
      </p:sp>
    </p:spTree>
    <p:extLst>
      <p:ext uri="{BB962C8B-B14F-4D97-AF65-F5344CB8AC3E}">
        <p14:creationId xmlns:p14="http://schemas.microsoft.com/office/powerpoint/2010/main" val="325587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8807D-0EF6-D639-556A-8836034D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4F1EA33-22C6-3A79-9424-337C4378BFDC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17945D7-0F6A-90A3-4440-EBCF6CA4BA9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48AD47C-A2B7-DCAC-DCF6-077A6F494362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18CAE01-0C28-1B86-51D3-9B5FE95221C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78592008-092E-0742-061B-C5B98FDF0D68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740F93F5-67F0-21B1-73FD-05DA596E98A4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6DBE1660-B9F0-97DF-ADCE-DF8DF2602EB0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DEC916A1-2AB8-61BC-0020-CDD3AB2BFF2F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E075E0A0-C90E-829A-CD6D-C33DC2699C1E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E300C160-AC79-FFB8-6B57-4D8EE5B794E2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4D4C37B2-D705-42B4-0463-33EECE061587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7E696C5-9F58-3202-B4F4-FAD0B12F8340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B189335B-3D9D-6D2B-A341-6CCB7268990F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C98E04FC-A9DA-7FFD-833A-4019088C2F29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A1D80579-C9BA-23A9-3ED7-643FD89E2CB5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EFE4F914-5A0B-D07B-1C58-69D576041A8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C1545E-ED55-C4D0-1E2A-B47F99277417}"/>
              </a:ext>
            </a:extLst>
          </p:cNvPr>
          <p:cNvSpPr txBox="1"/>
          <p:nvPr/>
        </p:nvSpPr>
        <p:spPr>
          <a:xfrm>
            <a:off x="758780" y="4753236"/>
            <a:ext cx="119666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Magasin permet de trier différents crayons en fonction de leur enrichissement, de les entreposer, puis de les transférer vers une laqueuse. </a:t>
            </a:r>
          </a:p>
          <a:p>
            <a:endParaRPr lang="fr-FR" sz="2800" dirty="0"/>
          </a:p>
          <a:p>
            <a:r>
              <a:rPr lang="fr-FR" sz="2800" dirty="0"/>
              <a:t>Les crayons sont fabriqués par campagne, la capacité de stockage est de 7680 crayons.</a:t>
            </a:r>
          </a:p>
          <a:p>
            <a:r>
              <a:rPr lang="fr-FR" sz="2800" dirty="0"/>
              <a:t>Les crayons arrivent via un convoyeur pour être ensuite récupérés par un chariot vertical qui les positionnent sur l’étage demandé par la BDD.</a:t>
            </a:r>
          </a:p>
          <a:p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505493-FE73-2762-386A-01D0F86A23F0}"/>
              </a:ext>
            </a:extLst>
          </p:cNvPr>
          <p:cNvSpPr txBox="1"/>
          <p:nvPr/>
        </p:nvSpPr>
        <p:spPr>
          <a:xfrm>
            <a:off x="758780" y="3346762"/>
            <a:ext cx="1196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site doit aménager une nouvelle zone afin de permettre la fabrication d'éléments combustibles hexagonaux pour réacteurs à eau sous pression</a:t>
            </a:r>
          </a:p>
        </p:txBody>
      </p:sp>
    </p:spTree>
    <p:extLst>
      <p:ext uri="{BB962C8B-B14F-4D97-AF65-F5344CB8AC3E}">
        <p14:creationId xmlns:p14="http://schemas.microsoft.com/office/powerpoint/2010/main" val="379947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7B6AD-ECD6-ADE6-3DF6-0D01098D7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12ED50E-886F-23E6-FA1B-99EB3E925C3B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B5F70EB-5596-C604-B4A5-54A20C8D8AD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5AE4C71A-4093-5D75-F9C0-26E27476E34C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B668EE9-D5A3-811F-577E-EABFFE8567F9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EC8599B0-6B19-2C73-EA58-A7E636AFC632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477440D-849A-EDAC-C117-958A0196B522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B118001C-EEAA-8DC1-A34B-86E1F960EB70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E66B63A3-639C-8C20-00F4-C8806ABFE026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5C084386-3FE3-DDD2-0B59-E007BCA8229A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C7F76CE6-4EE4-B7F5-3FC1-853AC4402FD3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E6A24A8E-9588-4D47-AB95-FFAABCBA276D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3D526EDE-A456-68FC-830A-2BAF4B833878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280E9CEA-1928-7C9F-5FF6-D66CED92458C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5A15436D-81A0-C0E0-8E93-A40DC5AA54DC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12B4EB72-40A0-046D-2131-842D2DFF86FE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F1FAC3EB-FD31-8077-D4C8-B94A345B4A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pic>
        <p:nvPicPr>
          <p:cNvPr id="7" name="Graphique 6" descr="Document contour">
            <a:extLst>
              <a:ext uri="{FF2B5EF4-FFF2-40B4-BE49-F238E27FC236}">
                <a16:creationId xmlns:a16="http://schemas.microsoft.com/office/drawing/2014/main" id="{761B8638-7FED-1B6F-3A21-A50C23B50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5400" y="3086100"/>
            <a:ext cx="1447800" cy="1447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B24B5B7-8A73-57E4-8994-457505D741E9}"/>
              </a:ext>
            </a:extLst>
          </p:cNvPr>
          <p:cNvSpPr txBox="1"/>
          <p:nvPr/>
        </p:nvSpPr>
        <p:spPr>
          <a:xfrm>
            <a:off x="2763458" y="3549541"/>
            <a:ext cx="413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Expression du besoin client</a:t>
            </a:r>
          </a:p>
        </p:txBody>
      </p:sp>
      <p:pic>
        <p:nvPicPr>
          <p:cNvPr id="10" name="Graphique 9" descr="Document contour">
            <a:extLst>
              <a:ext uri="{FF2B5EF4-FFF2-40B4-BE49-F238E27FC236}">
                <a16:creationId xmlns:a16="http://schemas.microsoft.com/office/drawing/2014/main" id="{1E74D463-E2FA-14FA-0118-1DA5E8DF38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2186" y="5267174"/>
            <a:ext cx="1447800" cy="1447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EF1D068-1DDC-5A91-589F-6ED2C8B0F0C1}"/>
              </a:ext>
            </a:extLst>
          </p:cNvPr>
          <p:cNvSpPr txBox="1"/>
          <p:nvPr/>
        </p:nvSpPr>
        <p:spPr>
          <a:xfrm>
            <a:off x="2800244" y="5730615"/>
            <a:ext cx="2377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Standard client</a:t>
            </a:r>
          </a:p>
        </p:txBody>
      </p:sp>
      <p:pic>
        <p:nvPicPr>
          <p:cNvPr id="12" name="Graphique 11" descr="Document contour">
            <a:extLst>
              <a:ext uri="{FF2B5EF4-FFF2-40B4-BE49-F238E27FC236}">
                <a16:creationId xmlns:a16="http://schemas.microsoft.com/office/drawing/2014/main" id="{C8FF35CC-4FDA-6D01-A6ED-E9F6FE401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2444" y="7477250"/>
            <a:ext cx="1447800" cy="14478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0D10CA4-3E26-FC94-1683-81C418933C02}"/>
              </a:ext>
            </a:extLst>
          </p:cNvPr>
          <p:cNvSpPr txBox="1"/>
          <p:nvPr/>
        </p:nvSpPr>
        <p:spPr>
          <a:xfrm>
            <a:off x="2820502" y="7940691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Normes ISO 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E0C208A-896C-9B44-EF8C-EF55504E5F47}"/>
              </a:ext>
            </a:extLst>
          </p:cNvPr>
          <p:cNvCxnSpPr>
            <a:stCxn id="11" idx="3"/>
          </p:cNvCxnSpPr>
          <p:nvPr/>
        </p:nvCxnSpPr>
        <p:spPr>
          <a:xfrm flipV="1">
            <a:off x="5178011" y="5981700"/>
            <a:ext cx="5261389" cy="10525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C0C6A98-0F01-70E2-D533-03FDCC0FA0A6}"/>
              </a:ext>
            </a:extLst>
          </p:cNvPr>
          <p:cNvCxnSpPr>
            <a:stCxn id="8" idx="3"/>
          </p:cNvCxnSpPr>
          <p:nvPr/>
        </p:nvCxnSpPr>
        <p:spPr>
          <a:xfrm>
            <a:off x="6899462" y="3811151"/>
            <a:ext cx="3539938" cy="2170549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634FF12-585A-8D4F-D08B-B5C7D32794C8}"/>
              </a:ext>
            </a:extLst>
          </p:cNvPr>
          <p:cNvCxnSpPr>
            <a:stCxn id="13" idx="3"/>
          </p:cNvCxnSpPr>
          <p:nvPr/>
        </p:nvCxnSpPr>
        <p:spPr>
          <a:xfrm flipV="1">
            <a:off x="4813355" y="5981700"/>
            <a:ext cx="5626045" cy="2220601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300F5AD-BAB0-A567-CC1D-C1285D328F0F}"/>
              </a:ext>
            </a:extLst>
          </p:cNvPr>
          <p:cNvCxnSpPr/>
          <p:nvPr/>
        </p:nvCxnSpPr>
        <p:spPr>
          <a:xfrm>
            <a:off x="10439400" y="5981700"/>
            <a:ext cx="685800" cy="0"/>
          </a:xfrm>
          <a:prstGeom prst="straightConnector1">
            <a:avLst/>
          </a:prstGeom>
          <a:ln>
            <a:solidFill>
              <a:srgbClr val="1A1F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1BFD839-8B02-098C-A5C9-F64E352E8050}"/>
              </a:ext>
            </a:extLst>
          </p:cNvPr>
          <p:cNvSpPr txBox="1"/>
          <p:nvPr/>
        </p:nvSpPr>
        <p:spPr>
          <a:xfrm>
            <a:off x="11617231" y="5729464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Rédaction d’analyse fonctionnelle</a:t>
            </a:r>
          </a:p>
        </p:txBody>
      </p:sp>
    </p:spTree>
    <p:extLst>
      <p:ext uri="{BB962C8B-B14F-4D97-AF65-F5344CB8AC3E}">
        <p14:creationId xmlns:p14="http://schemas.microsoft.com/office/powerpoint/2010/main" val="384859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DD0D7-9CC0-71C4-B9D4-8E6580DA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C8C3134-C6C0-9E77-B494-E90DF477C52E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CC2B7AD-8973-D081-5A00-411888D8063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1BF7CC1-CFEC-410E-B53E-C38C6F894ADB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871195-3A3F-2026-ABBE-35D1BE6CD502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852AFAC5-60E3-DCCE-5484-6C4701D03727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1E4EC05D-52E8-D191-9CF9-849B5B234482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92B1216-852D-AFF4-7A56-5485FC6BC1AE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CD2771FD-6A66-206F-A9DF-BF16B8B954FF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422D1ED-A9DE-8A43-0AE5-EA4979A9BBD4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360AEF1A-4AB8-0DC0-24D1-359633BA9273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B9BC8238-6E1C-61A0-130B-A604B6B11C38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A717475-6628-CDAD-F5CC-12DC555371A7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8E78F9D4-CC41-21B9-469B-C07FD5C322B3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93DE1DF-CE3C-D8E4-AF21-0569703E0B49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818318DA-B09F-3E94-5A33-1A805D50A6B2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28CB9C4C-1B46-0875-5FE0-08F2D24DC1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26C087-559B-47FC-C904-7B119E428D4C}"/>
              </a:ext>
            </a:extLst>
          </p:cNvPr>
          <p:cNvSpPr txBox="1"/>
          <p:nvPr/>
        </p:nvSpPr>
        <p:spPr>
          <a:xfrm>
            <a:off x="4314995" y="2087472"/>
            <a:ext cx="11595523" cy="77814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u="sng" dirty="0"/>
              <a:t>Contenu / étapes de cette AF :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Liste capteurs/actionneurs -&gt; PID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Architecture matérielle 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faite à 95% par l’avant projet -&gt; créer visuels à intégrer à AF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Grafcets du projet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Définir précisément les mouvements de l’installation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Tables d’échanges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BDD + API voisins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Interverrouillages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Liste de défauts 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puis catégorisation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AMDEC + Analyse de risques</a:t>
            </a:r>
          </a:p>
        </p:txBody>
      </p:sp>
    </p:spTree>
    <p:extLst>
      <p:ext uri="{BB962C8B-B14F-4D97-AF65-F5344CB8AC3E}">
        <p14:creationId xmlns:p14="http://schemas.microsoft.com/office/powerpoint/2010/main" val="4037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1130</Words>
  <Application>Microsoft Office PowerPoint</Application>
  <PresentationFormat>Personnalisé</PresentationFormat>
  <Paragraphs>260</Paragraphs>
  <Slides>31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Courier New</vt:lpstr>
      <vt:lpstr>Calibri</vt:lpstr>
      <vt:lpstr>Arial</vt:lpstr>
      <vt:lpstr>Arimo</vt:lpstr>
      <vt:lpstr>Aptos</vt:lpstr>
      <vt:lpstr>Arimo Bold</vt:lpstr>
      <vt:lpstr>Arimo Ultra-Bold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Gonzales Presentation EN 2024.pptx</dc:title>
  <dc:creator>Frederic Bastide</dc:creator>
  <cp:lastModifiedBy>Bluem Juliette</cp:lastModifiedBy>
  <cp:revision>42</cp:revision>
  <dcterms:created xsi:type="dcterms:W3CDTF">2006-08-16T00:00:00Z</dcterms:created>
  <dcterms:modified xsi:type="dcterms:W3CDTF">2025-08-28T11:02:16Z</dcterms:modified>
  <dc:identifier>DAF6ylRrVt0</dc:identifier>
</cp:coreProperties>
</file>