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5CFE3-73BC-EC1C-9658-A4BAD100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4742F9-885E-C4B8-DB12-C408A84AF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0A1402-1B6E-3338-8665-A71245B6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0FED8-D01D-BFBA-E7AE-4F50EA6E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A8E2F7-05E3-04C5-E542-71B6C5A1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73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12DF6-3D53-E578-B017-5D78AD9A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AEDC20-A719-2F45-7EBA-B53F40529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388DB-10C2-62AF-3654-C629CFBD1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C8ED0-2CDC-A7CE-6C40-AF3193E8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296DC-9D95-C415-A9B4-55E65D53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17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EC1BDB-92E3-CB6B-A9A0-45CF7DFFA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2D7438-F12A-4BED-7638-9B24ACDD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DFFC2B-1ACE-F27E-53D8-1EC29D1C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C2A749-5F3A-A3C0-4EF6-807A6340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6555D-C224-EF01-BB9D-39904273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5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CC7F3-CFB2-D57E-2A8D-2CBF4F25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6A5EC7-818D-4300-B0A2-B08DA7687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C8BBC5-05B1-D52C-6455-4D2D8AE9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8CCF4-A333-FB7A-19A2-15970406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EB3C6-C6B5-F36B-07C5-A5A9C0CF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86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FD72EF-5B8A-BF0B-146D-DE785115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27E6D-2745-5932-765D-34743479C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1839B7-1274-F30D-CF72-4C0E8056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29D19-2450-E167-E64D-40B8082E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7E5929-8D74-3D8A-23C5-A0DDF963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0097B-149B-14B1-A165-8E43CB21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2A7E06-E558-C799-4728-BA6A379A6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EDE952-0703-84FE-247B-231F348D5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E88027-92E3-F8E2-85CD-F03DE550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1222C6-99CD-4B80-2497-9459EF51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B972D5-6B02-70F9-B4DE-B5CB9705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260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E30B0F-5B45-D630-3ED7-47352A9C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4E447F-2C56-59B6-D123-BA145E963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5EADB9-A53D-48AB-9783-01650854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C4DE08-88ED-8712-077D-87F8922CF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617DF4-7614-EBC3-F6B1-360A34AB5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08B7AF-622A-A216-1F73-539730E0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305A5D-5C1B-0102-A9F2-14F6C994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AAFE68-127F-EFE9-1475-2B1010C2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02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C34E7-95E2-A6F3-5F85-A95820D4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E6C4A3-053B-B271-351D-A279E79E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556771-7E8C-FD00-D5D3-3D6015F4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A55BB8-D62E-543B-0CA0-EF83F830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7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ED9A96-F8AB-32CB-F1DB-A8A58E25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F208B9-E364-BCCA-6C7F-2E6A5195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CEB76-27C7-ADEA-97BF-F2D74183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03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EFA2D-145C-1904-F1C7-273921FB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C72C0E-2564-3D58-0E82-DCF754E3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B00C2E-D602-5562-9B36-AE764578F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4250C-A7E9-CC5E-A2F6-2C34540A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CC14C4-A1A2-1E53-8802-41D029DA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D0D921-3C0E-63D9-58DC-B795DD31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23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DFD83-B7FA-7433-4DE8-7307D158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DCF10DD-3995-5840-AB59-FD10B5C69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1861D8-E71F-0C94-56B6-9C69BA4C8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98A850-EBEF-6ED5-9C9F-95FB31E5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745617-2A34-66A4-3E69-2359B3E0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59416-C4C1-9C14-22BD-107C1D59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2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B57035-ABE9-17E1-BA16-C0C8E20D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DB1AB-DB10-C1E1-65C2-5A688ABE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130DB-20B7-E772-0250-716A02568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C96DD-28F0-412E-A8E3-0B8703F978EE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6A3A81-46BD-C1E2-F068-C641EE774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71D6F-9D25-09B9-3BBC-3D6270314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2730C-A529-4B71-BF0B-4D875A0CE3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89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E28D8BA8-13C7-10C8-62AD-9A01BB31F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7" name="Image 6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04E04627-7A19-EF41-E90F-9BBB9ACB5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93" y="1412970"/>
            <a:ext cx="3260311" cy="24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0C3CC-F209-7E88-20B9-6BFC48D9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1A74C1DC-E0BE-95EB-2945-8D8299093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66F67CF5-7EEE-3B78-BB18-F59D33A67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727" r="1152" b="1127"/>
          <a:stretch>
            <a:fillRect/>
          </a:stretch>
        </p:blipFill>
        <p:spPr>
          <a:xfrm>
            <a:off x="4383832" y="1436913"/>
            <a:ext cx="3201956" cy="24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6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FFF41-2E79-BEC1-7FAE-0272BD534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99F027C1-85E1-32D0-B854-C3A16614F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829D70FB-374F-DFE6-60E7-827D0978F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" t="727" r="1152" b="1127"/>
          <a:stretch>
            <a:fillRect/>
          </a:stretch>
        </p:blipFill>
        <p:spPr>
          <a:xfrm>
            <a:off x="4383832" y="1436913"/>
            <a:ext cx="3201956" cy="2401467"/>
          </a:xfrm>
          <a:prstGeom prst="rect">
            <a:avLst/>
          </a:prstGeom>
        </p:spPr>
      </p:pic>
      <p:pic>
        <p:nvPicPr>
          <p:cNvPr id="4" name="Image 3" descr="Une image contenant texte, capture d’écran, Bleu Majorelle&#10;&#10;Le contenu généré par l’IA peut être incorrect.">
            <a:extLst>
              <a:ext uri="{FF2B5EF4-FFF2-40B4-BE49-F238E27FC236}">
                <a16:creationId xmlns:a16="http://schemas.microsoft.com/office/drawing/2014/main" id="{F7BDDA5B-C86B-772D-4E1B-3D92DE316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710" y="1551464"/>
            <a:ext cx="3150000" cy="181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9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Appareils électroniques, machine, fils électriques, Ingénierie électronique&#10;&#10;Le contenu généré par l’IA peut être incorrect.">
            <a:extLst>
              <a:ext uri="{FF2B5EF4-FFF2-40B4-BE49-F238E27FC236}">
                <a16:creationId xmlns:a16="http://schemas.microsoft.com/office/drawing/2014/main" id="{FDF613C6-7AF7-4984-DCA7-F01F475E2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2" t="10335" r="20378" b="27083"/>
          <a:stretch>
            <a:fillRect/>
          </a:stretch>
        </p:blipFill>
        <p:spPr>
          <a:xfrm>
            <a:off x="2565918" y="1418253"/>
            <a:ext cx="7493341" cy="364360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1BBAB4B-6810-5A1E-5710-B38C663039EC}"/>
              </a:ext>
            </a:extLst>
          </p:cNvPr>
          <p:cNvSpPr txBox="1"/>
          <p:nvPr/>
        </p:nvSpPr>
        <p:spPr>
          <a:xfrm>
            <a:off x="3382825" y="5944497"/>
            <a:ext cx="2006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Connecteur RJ45 Ethernet vers IHM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4DC468-520B-3455-ABD5-E02604207C59}"/>
              </a:ext>
            </a:extLst>
          </p:cNvPr>
          <p:cNvSpPr txBox="1"/>
          <p:nvPr/>
        </p:nvSpPr>
        <p:spPr>
          <a:xfrm>
            <a:off x="4239686" y="0"/>
            <a:ext cx="210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de comptage 2 voies rapides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64E620B-761C-7104-E57B-D64044A764CC}"/>
              </a:ext>
            </a:extLst>
          </p:cNvPr>
          <p:cNvSpPr txBox="1"/>
          <p:nvPr/>
        </p:nvSpPr>
        <p:spPr>
          <a:xfrm>
            <a:off x="5692103" y="5955078"/>
            <a:ext cx="143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32 entrées 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FD06B9-CD42-117A-CC5B-A222581AA5C1}"/>
              </a:ext>
            </a:extLst>
          </p:cNvPr>
          <p:cNvSpPr txBox="1"/>
          <p:nvPr/>
        </p:nvSpPr>
        <p:spPr>
          <a:xfrm>
            <a:off x="6297037" y="0"/>
            <a:ext cx="1436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32 sorties TOR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E904EF9-E3C6-FDDF-A08A-23A0A8872BD0}"/>
              </a:ext>
            </a:extLst>
          </p:cNvPr>
          <p:cNvSpPr txBox="1"/>
          <p:nvPr/>
        </p:nvSpPr>
        <p:spPr>
          <a:xfrm>
            <a:off x="7365393" y="5955077"/>
            <a:ext cx="179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 d’entrées analogiques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31C711-2515-39E0-0722-B783EDCF4106}"/>
              </a:ext>
            </a:extLst>
          </p:cNvPr>
          <p:cNvSpPr txBox="1"/>
          <p:nvPr/>
        </p:nvSpPr>
        <p:spPr>
          <a:xfrm>
            <a:off x="8128948" y="-1"/>
            <a:ext cx="196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Cartes de sorties analogiques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E829049-8DB6-1813-55EB-49B5309CE4FF}"/>
              </a:ext>
            </a:extLst>
          </p:cNvPr>
          <p:cNvCxnSpPr/>
          <p:nvPr/>
        </p:nvCxnSpPr>
        <p:spPr>
          <a:xfrm flipH="1">
            <a:off x="4816764" y="3796145"/>
            <a:ext cx="392545" cy="20458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59250489-FA10-32BA-2270-F9C4127D9FD0}"/>
              </a:ext>
            </a:extLst>
          </p:cNvPr>
          <p:cNvCxnSpPr>
            <a:cxnSpLocks/>
          </p:cNvCxnSpPr>
          <p:nvPr/>
        </p:nvCxnSpPr>
        <p:spPr>
          <a:xfrm flipH="1">
            <a:off x="6410345" y="3181739"/>
            <a:ext cx="153741" cy="2719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D954508-EF2D-C758-4C54-FE4A651D558B}"/>
              </a:ext>
            </a:extLst>
          </p:cNvPr>
          <p:cNvCxnSpPr>
            <a:cxnSpLocks/>
          </p:cNvCxnSpPr>
          <p:nvPr/>
        </p:nvCxnSpPr>
        <p:spPr>
          <a:xfrm>
            <a:off x="7963678" y="3429000"/>
            <a:ext cx="223478" cy="25260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2573EDA-42CF-08E7-2732-A6219EF649B5}"/>
              </a:ext>
            </a:extLst>
          </p:cNvPr>
          <p:cNvCxnSpPr>
            <a:cxnSpLocks/>
          </p:cNvCxnSpPr>
          <p:nvPr/>
        </p:nvCxnSpPr>
        <p:spPr>
          <a:xfrm>
            <a:off x="5388858" y="709645"/>
            <a:ext cx="438109" cy="15157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4D37EF-16B3-91F2-4C0F-00109C1768E4}"/>
              </a:ext>
            </a:extLst>
          </p:cNvPr>
          <p:cNvCxnSpPr>
            <a:cxnSpLocks/>
          </p:cNvCxnSpPr>
          <p:nvPr/>
        </p:nvCxnSpPr>
        <p:spPr>
          <a:xfrm>
            <a:off x="7128588" y="709645"/>
            <a:ext cx="46653" cy="1734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4FE49A58-7259-05E0-D3BD-941E4E074DC1}"/>
              </a:ext>
            </a:extLst>
          </p:cNvPr>
          <p:cNvCxnSpPr>
            <a:cxnSpLocks/>
          </p:cNvCxnSpPr>
          <p:nvPr/>
        </p:nvCxnSpPr>
        <p:spPr>
          <a:xfrm flipH="1">
            <a:off x="8714792" y="709645"/>
            <a:ext cx="283458" cy="1655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010D39-4849-80ED-CB03-8A863FB4F10E}"/>
              </a:ext>
            </a:extLst>
          </p:cNvPr>
          <p:cNvCxnSpPr>
            <a:cxnSpLocks/>
          </p:cNvCxnSpPr>
          <p:nvPr/>
        </p:nvCxnSpPr>
        <p:spPr>
          <a:xfrm>
            <a:off x="8994147" y="709645"/>
            <a:ext cx="378453" cy="1655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A003867-992F-D171-3DE6-7977B161AD95}"/>
              </a:ext>
            </a:extLst>
          </p:cNvPr>
          <p:cNvSpPr txBox="1"/>
          <p:nvPr/>
        </p:nvSpPr>
        <p:spPr>
          <a:xfrm>
            <a:off x="1406986" y="62795"/>
            <a:ext cx="210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Alimentation centrale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CE0CB4-B002-06E2-BD56-14A697EBDDEC}"/>
              </a:ext>
            </a:extLst>
          </p:cNvPr>
          <p:cNvCxnSpPr>
            <a:cxnSpLocks/>
          </p:cNvCxnSpPr>
          <p:nvPr/>
        </p:nvCxnSpPr>
        <p:spPr>
          <a:xfrm>
            <a:off x="2504840" y="779624"/>
            <a:ext cx="938156" cy="1870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0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DCCDF-0619-C409-B1EB-C739ECCE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176D6EC9-7DE4-4335-FBE6-4E97E9CF6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7" name="Image 6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990527BB-F521-28AE-2C01-CC47D8A91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93" y="1412970"/>
            <a:ext cx="3260311" cy="244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A6847-2379-EC34-9EAD-4E6210D7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C853F17C-A7ED-B991-CC42-8E7E7FDD0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B5ED9759-246B-895C-C79F-806EF36C3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436302"/>
            <a:ext cx="3186403" cy="2373070"/>
          </a:xfrm>
          <a:prstGeom prst="rect">
            <a:avLst/>
          </a:prstGeom>
        </p:spPr>
      </p:pic>
      <p:pic>
        <p:nvPicPr>
          <p:cNvPr id="6" name="Image 5" descr="Une image contenant capture d’écran, Bleu Majorelle&#10;&#10;Le contenu généré par l’IA peut être incorrect.">
            <a:extLst>
              <a:ext uri="{FF2B5EF4-FFF2-40B4-BE49-F238E27FC236}">
                <a16:creationId xmlns:a16="http://schemas.microsoft.com/office/drawing/2014/main" id="{9E3228A4-A713-E0C5-A8A5-736A726C1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1541" b="-1"/>
          <a:stretch>
            <a:fillRect/>
          </a:stretch>
        </p:blipFill>
        <p:spPr>
          <a:xfrm>
            <a:off x="4394722" y="2001208"/>
            <a:ext cx="3150101" cy="137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3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497A-C7B4-C9D6-1FBE-5E739F89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587D2637-35EC-B83F-39AA-2D5E0FE09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" y="-9144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D0DE1153-3578-D9C2-83B9-55DAB1F50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352332"/>
            <a:ext cx="3186403" cy="2373070"/>
          </a:xfrm>
          <a:prstGeom prst="rect">
            <a:avLst/>
          </a:prstGeom>
        </p:spPr>
      </p:pic>
      <p:pic>
        <p:nvPicPr>
          <p:cNvPr id="4" name="Image 3" descr="Une image contenant capture d’écran, lit, intérieur, conception&#10;&#10;Le contenu généré par l’IA peut être incorrect.">
            <a:extLst>
              <a:ext uri="{FF2B5EF4-FFF2-40B4-BE49-F238E27FC236}">
                <a16:creationId xmlns:a16="http://schemas.microsoft.com/office/drawing/2014/main" id="{77F4F4B2-7550-173C-A6CD-C7F0E93E5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" t="994" r="871"/>
          <a:stretch>
            <a:fillRect/>
          </a:stretch>
        </p:blipFill>
        <p:spPr>
          <a:xfrm>
            <a:off x="4411135" y="1897235"/>
            <a:ext cx="3150000" cy="13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1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0570-CD5C-BE12-842D-2441C440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22CFFB7C-C0D8-278E-6AE2-28FC554D4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F2CCE9AE-AAB8-C007-E50D-C213B577C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436302"/>
            <a:ext cx="3186403" cy="2373070"/>
          </a:xfrm>
          <a:prstGeom prst="rect">
            <a:avLst/>
          </a:prstGeom>
        </p:spPr>
      </p:pic>
      <p:pic>
        <p:nvPicPr>
          <p:cNvPr id="4" name="Image 3" descr="Une image contenant texte, capture d’écran, Bleu Majorelle, conception&#10;&#10;Le contenu généré par l’IA peut être incorrect.">
            <a:extLst>
              <a:ext uri="{FF2B5EF4-FFF2-40B4-BE49-F238E27FC236}">
                <a16:creationId xmlns:a16="http://schemas.microsoft.com/office/drawing/2014/main" id="{AFB8402C-A4A8-7C95-E61D-C48B4B3DC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" t="1009"/>
          <a:stretch>
            <a:fillRect/>
          </a:stretch>
        </p:blipFill>
        <p:spPr>
          <a:xfrm>
            <a:off x="4407800" y="1979634"/>
            <a:ext cx="3150000" cy="13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7C3ED-139B-E408-4436-44AC0705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A3DB363E-D794-2099-A310-313E5125C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E4E56F71-1EAF-6C9B-ED0B-7D2D4239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436302"/>
            <a:ext cx="3186403" cy="2373070"/>
          </a:xfrm>
          <a:prstGeom prst="rect">
            <a:avLst/>
          </a:prstGeom>
        </p:spPr>
      </p:pic>
      <p:pic>
        <p:nvPicPr>
          <p:cNvPr id="6" name="Image 5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23A7284C-65F4-158A-119C-DF1AE1A25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" t="1014" b="1"/>
          <a:stretch>
            <a:fillRect/>
          </a:stretch>
        </p:blipFill>
        <p:spPr>
          <a:xfrm>
            <a:off x="4414062" y="1987082"/>
            <a:ext cx="3150000" cy="13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8467-5D09-6E55-B86E-8CCB0652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6E9A4849-2AD8-94B2-BC88-0356D63CF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CBBDAAD-664F-E892-33F3-8F4C0505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436302"/>
            <a:ext cx="3186403" cy="2373070"/>
          </a:xfrm>
          <a:prstGeom prst="rect">
            <a:avLst/>
          </a:prstGeom>
        </p:spPr>
      </p:pic>
      <p:pic>
        <p:nvPicPr>
          <p:cNvPr id="4" name="Image 3" descr="Une image contenant texte, capture d’écran, Bleu Majorelle, lit&#10;&#10;Le contenu généré par l’IA peut être incorrect.">
            <a:extLst>
              <a:ext uri="{FF2B5EF4-FFF2-40B4-BE49-F238E27FC236}">
                <a16:creationId xmlns:a16="http://schemas.microsoft.com/office/drawing/2014/main" id="{B2D1C430-6876-4CB6-38ED-489373778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"/>
          <a:stretch>
            <a:fillRect/>
          </a:stretch>
        </p:blipFill>
        <p:spPr>
          <a:xfrm>
            <a:off x="4413382" y="1990089"/>
            <a:ext cx="3150000" cy="135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8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2B59E-8A81-62F5-F009-DB92E7BED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FACBB6C8-5511-5CB8-778C-14E8DACB7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F7C73D1E-34C8-D51A-3E52-6B8B61936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436302"/>
            <a:ext cx="3186403" cy="2373070"/>
          </a:xfrm>
          <a:prstGeom prst="rect">
            <a:avLst/>
          </a:prstGeom>
        </p:spPr>
      </p:pic>
      <p:pic>
        <p:nvPicPr>
          <p:cNvPr id="6" name="Image 5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FF9CFFC5-D053-E97D-F8EE-07C399BD4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" t="505" b="-1"/>
          <a:stretch>
            <a:fillRect/>
          </a:stretch>
        </p:blipFill>
        <p:spPr>
          <a:xfrm>
            <a:off x="4417130" y="1996757"/>
            <a:ext cx="3150000" cy="13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0B16-F241-FA9F-F285-AEF2F2F06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machine, texte, Appareils électroniques, écran&#10;&#10;Le contenu généré par l’IA peut être incorrect.">
            <a:extLst>
              <a:ext uri="{FF2B5EF4-FFF2-40B4-BE49-F238E27FC236}">
                <a16:creationId xmlns:a16="http://schemas.microsoft.com/office/drawing/2014/main" id="{97178D3E-6E7D-B6CD-936D-F761ED3E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" y="0"/>
            <a:ext cx="12190228" cy="6858000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37D89FFF-6657-697D-4841-86A66AFE4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" r="1001" b="1230"/>
          <a:stretch>
            <a:fillRect/>
          </a:stretch>
        </p:blipFill>
        <p:spPr>
          <a:xfrm>
            <a:off x="4394722" y="1436302"/>
            <a:ext cx="3186403" cy="2373070"/>
          </a:xfrm>
          <a:prstGeom prst="rect">
            <a:avLst/>
          </a:prstGeom>
        </p:spPr>
      </p:pic>
      <p:pic>
        <p:nvPicPr>
          <p:cNvPr id="4" name="Image 3" descr="Une image contenant texte, capture d’écran, affiche, Bleu Majorelle&#10;&#10;Le contenu généré par l’IA peut être incorrect.">
            <a:extLst>
              <a:ext uri="{FF2B5EF4-FFF2-40B4-BE49-F238E27FC236}">
                <a16:creationId xmlns:a16="http://schemas.microsoft.com/office/drawing/2014/main" id="{7D319515-A3BC-D29A-5059-9F5985724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834"/>
          <a:stretch>
            <a:fillRect/>
          </a:stretch>
        </p:blipFill>
        <p:spPr>
          <a:xfrm>
            <a:off x="4418047" y="1987183"/>
            <a:ext cx="3150000" cy="137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55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</Words>
  <Application>Microsoft Office PowerPoint</Application>
  <PresentationFormat>Grand écran</PresentationFormat>
  <Paragraphs>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Bluem Juliette</dc:creator>
  <cp:lastModifiedBy>Bluem Juliette</cp:lastModifiedBy>
  <cp:revision>3</cp:revision>
  <dcterms:created xsi:type="dcterms:W3CDTF">2025-07-11T06:34:19Z</dcterms:created>
  <dcterms:modified xsi:type="dcterms:W3CDTF">2025-07-11T07:44:48Z</dcterms:modified>
</cp:coreProperties>
</file>