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F41-8813-7D4F-9736-9564397DDD01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40AC-6F50-0441-9CA6-25C9328017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78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F41-8813-7D4F-9736-9564397DDD01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40AC-6F50-0441-9CA6-25C9328017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67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F41-8813-7D4F-9736-9564397DDD01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40AC-6F50-0441-9CA6-25C9328017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2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F41-8813-7D4F-9736-9564397DDD01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40AC-6F50-0441-9CA6-25C9328017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54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F41-8813-7D4F-9736-9564397DDD01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40AC-6F50-0441-9CA6-25C9328017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57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F41-8813-7D4F-9736-9564397DDD01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40AC-6F50-0441-9CA6-25C9328017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1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F41-8813-7D4F-9736-9564397DDD01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40AC-6F50-0441-9CA6-25C9328017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01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F41-8813-7D4F-9736-9564397DDD01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40AC-6F50-0441-9CA6-25C9328017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51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F41-8813-7D4F-9736-9564397DDD01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40AC-6F50-0441-9CA6-25C9328017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34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F41-8813-7D4F-9736-9564397DDD01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40AC-6F50-0441-9CA6-25C9328017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4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F41-8813-7D4F-9736-9564397DDD01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40AC-6F50-0441-9CA6-25C9328017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71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2EF41-8813-7D4F-9736-9564397DDD01}" type="datetimeFigureOut">
              <a:rPr lang="fr-FR" smtClean="0"/>
              <a:t>14/05/2017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640AC-6F50-0441-9CA6-25C9328017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80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Bac ISN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Raynal Julien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963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  <a:p>
            <a:r>
              <a:rPr lang="fr-FR" dirty="0"/>
              <a:t>Stratégie</a:t>
            </a:r>
          </a:p>
          <a:p>
            <a:r>
              <a:rPr lang="fr-FR" dirty="0"/>
              <a:t>Algorithme</a:t>
            </a:r>
          </a:p>
          <a:p>
            <a:r>
              <a:rPr lang="fr-FR" dirty="0"/>
              <a:t>Code source commenté</a:t>
            </a:r>
          </a:p>
          <a:p>
            <a:r>
              <a:rPr lang="fr-FR" dirty="0"/>
              <a:t>Ressenti</a:t>
            </a:r>
          </a:p>
          <a:p>
            <a:r>
              <a:rPr lang="fr-FR" dirty="0"/>
              <a:t>Problème et Solutions</a:t>
            </a:r>
          </a:p>
          <a:p>
            <a:r>
              <a:rPr lang="fr-FR" dirty="0"/>
              <a:t>Conclusion et Remerciements</a:t>
            </a:r>
          </a:p>
        </p:txBody>
      </p:sp>
    </p:spTree>
    <p:extLst>
      <p:ext uri="{BB962C8B-B14F-4D97-AF65-F5344CB8AC3E}">
        <p14:creationId xmlns:p14="http://schemas.microsoft.com/office/powerpoint/2010/main" val="336261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Inspiré du jeu de Google</a:t>
            </a:r>
          </a:p>
          <a:p>
            <a:endParaRPr lang="fr-FR" dirty="0"/>
          </a:p>
          <a:p>
            <a:r>
              <a:rPr lang="fr-FR" dirty="0"/>
              <a:t>Différences et similitudes par rapport au jeu de Google</a:t>
            </a:r>
          </a:p>
        </p:txBody>
      </p:sp>
    </p:spTree>
    <p:extLst>
      <p:ext uri="{BB962C8B-B14F-4D97-AF65-F5344CB8AC3E}">
        <p14:creationId xmlns:p14="http://schemas.microsoft.com/office/powerpoint/2010/main" val="310254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Agenda de développement</a:t>
            </a:r>
          </a:p>
          <a:p>
            <a:endParaRPr lang="fr-FR" dirty="0"/>
          </a:p>
          <a:p>
            <a:r>
              <a:rPr lang="fr-FR" dirty="0"/>
              <a:t>Organisation et répartition du travail</a:t>
            </a:r>
          </a:p>
          <a:p>
            <a:endParaRPr lang="fr-FR" dirty="0"/>
          </a:p>
          <a:p>
            <a:r>
              <a:rPr lang="fr-FR" dirty="0"/>
              <a:t> Cahier des Charges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82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partie: Variables et bibliothèques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partie: Boucle </a:t>
            </a:r>
            <a:r>
              <a:rPr lang="fr-FR" dirty="0" err="1"/>
              <a:t>while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28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Source commenté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7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Ressenti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projet plus dur que les autres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Excitation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Liberté totale au niveau du projet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41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et Solutions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Affichage de la barre « Score »</a:t>
            </a:r>
          </a:p>
          <a:p>
            <a:endParaRPr lang="fr-FR" dirty="0"/>
          </a:p>
          <a:p>
            <a:r>
              <a:rPr lang="fr-FR" dirty="0"/>
              <a:t> Sauvegarde de la variable « meilleur score »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Arrêts non désirés des obstacles</a:t>
            </a:r>
          </a:p>
        </p:txBody>
      </p:sp>
    </p:spTree>
    <p:extLst>
      <p:ext uri="{BB962C8B-B14F-4D97-AF65-F5344CB8AC3E}">
        <p14:creationId xmlns:p14="http://schemas.microsoft.com/office/powerpoint/2010/main" val="385405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et Remerciements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Jeu basique mais fonctionnel, pas très fluide</a:t>
            </a:r>
          </a:p>
          <a:p>
            <a:endParaRPr lang="fr-FR" dirty="0"/>
          </a:p>
          <a:p>
            <a:r>
              <a:rPr lang="fr-FR" dirty="0"/>
              <a:t> Découverte de l’informatique et apports de nouvelles connaissances</a:t>
            </a:r>
          </a:p>
          <a:p>
            <a:endParaRPr lang="fr-FR" dirty="0"/>
          </a:p>
          <a:p>
            <a:r>
              <a:rPr lang="fr-FR" dirty="0"/>
              <a:t>Remerciements</a:t>
            </a:r>
          </a:p>
        </p:txBody>
      </p:sp>
    </p:spTree>
    <p:extLst>
      <p:ext uri="{BB962C8B-B14F-4D97-AF65-F5344CB8AC3E}">
        <p14:creationId xmlns:p14="http://schemas.microsoft.com/office/powerpoint/2010/main" val="34237179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106</Words>
  <Application>Microsoft Office PowerPoint</Application>
  <PresentationFormat>Affichage à l'écran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Projet Bac ISN</vt:lpstr>
      <vt:lpstr>Sommaire</vt:lpstr>
      <vt:lpstr>Analyse</vt:lpstr>
      <vt:lpstr>Stratégie</vt:lpstr>
      <vt:lpstr>Algorithme</vt:lpstr>
      <vt:lpstr>Code Source commenté</vt:lpstr>
      <vt:lpstr>Ressenti</vt:lpstr>
      <vt:lpstr>Problèmes et Solutions</vt:lpstr>
      <vt:lpstr>Conclusion et Remerciements</vt:lpstr>
    </vt:vector>
  </TitlesOfParts>
  <Company>calvinvalla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Bac ISN</dc:title>
  <dc:creator>calvin Valla</dc:creator>
  <cp:lastModifiedBy>RAYNAL Julien</cp:lastModifiedBy>
  <cp:revision>9</cp:revision>
  <dcterms:created xsi:type="dcterms:W3CDTF">2017-05-13T12:54:34Z</dcterms:created>
  <dcterms:modified xsi:type="dcterms:W3CDTF">2017-05-14T17:31:50Z</dcterms:modified>
</cp:coreProperties>
</file>