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FD9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5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6B5-9C6B-41C9-BBAA-4FCC4BA5BFB6}" type="datetimeFigureOut">
              <a:rPr lang="en-US" smtClean="0"/>
              <a:t>05-Jun-19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F8A7-0A33-45E4-97AB-3A5289C7D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9.png"/><Relationship Id="rId39" Type="http://schemas.openxmlformats.org/officeDocument/2006/relationships/image" Target="../media/image98.png"/><Relationship Id="rId21" Type="http://schemas.openxmlformats.org/officeDocument/2006/relationships/image" Target="../media/image53.png"/><Relationship Id="rId34" Type="http://schemas.openxmlformats.org/officeDocument/2006/relationships/image" Target="../media/image67.png"/><Relationship Id="rId42" Type="http://schemas.openxmlformats.org/officeDocument/2006/relationships/image" Target="../media/image99.png"/><Relationship Id="rId47" Type="http://schemas.openxmlformats.org/officeDocument/2006/relationships/image" Target="../media/image80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7" Type="http://schemas.openxmlformats.org/officeDocument/2006/relationships/image" Target="../media/image9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93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79.png"/><Relationship Id="rId2" Type="http://schemas.openxmlformats.org/officeDocument/2006/relationships/image" Target="../media/image89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95.pn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7.png"/><Relationship Id="rId32" Type="http://schemas.openxmlformats.org/officeDocument/2006/relationships/image" Target="../media/image96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78.png"/><Relationship Id="rId53" Type="http://schemas.openxmlformats.org/officeDocument/2006/relationships/image" Target="../media/image8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92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49" Type="http://schemas.openxmlformats.org/officeDocument/2006/relationships/image" Target="../media/image82.png"/><Relationship Id="rId10" Type="http://schemas.openxmlformats.org/officeDocument/2006/relationships/image" Target="../media/image42.png"/><Relationship Id="rId19" Type="http://schemas.openxmlformats.org/officeDocument/2006/relationships/image" Target="../media/image91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5.png"/><Relationship Id="rId27" Type="http://schemas.openxmlformats.org/officeDocument/2006/relationships/image" Target="../media/image94.png"/><Relationship Id="rId35" Type="http://schemas.openxmlformats.org/officeDocument/2006/relationships/image" Target="../media/image97.png"/><Relationship Id="rId43" Type="http://schemas.openxmlformats.org/officeDocument/2006/relationships/image" Target="../media/image76.png"/><Relationship Id="rId48" Type="http://schemas.openxmlformats.org/officeDocument/2006/relationships/image" Target="../media/image81.png"/><Relationship Id="rId56" Type="http://schemas.openxmlformats.org/officeDocument/2006/relationships/image" Target="../media/image100.png"/><Relationship Id="rId8" Type="http://schemas.openxmlformats.org/officeDocument/2006/relationships/image" Target="../media/image40.png"/><Relationship Id="rId51" Type="http://schemas.openxmlformats.org/officeDocument/2006/relationships/image" Target="../media/image84.png"/><Relationship Id="rId3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163781" y="1077191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1077191"/>
                <a:ext cx="615142" cy="59851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3781" y="1839884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1839884"/>
                <a:ext cx="615142" cy="5985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400693" y="2602577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63781" y="3441470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3441470"/>
                <a:ext cx="615142" cy="598516"/>
              </a:xfrm>
              <a:prstGeom prst="ellipse">
                <a:avLst/>
              </a:prstGeom>
              <a:blipFill>
                <a:blip r:embed="rId4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400693" y="2863735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00693" y="3124894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660370" y="2640676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70" y="2640676"/>
                <a:ext cx="615142" cy="5985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12" idx="1"/>
          </p:cNvCxnSpPr>
          <p:nvPr/>
        </p:nvCxnSpPr>
        <p:spPr>
          <a:xfrm>
            <a:off x="1778923" y="1376449"/>
            <a:ext cx="1971532" cy="135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2" idx="2"/>
          </p:cNvCxnSpPr>
          <p:nvPr/>
        </p:nvCxnSpPr>
        <p:spPr>
          <a:xfrm>
            <a:off x="1778923" y="2139142"/>
            <a:ext cx="1881447" cy="80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2" idx="3"/>
          </p:cNvCxnSpPr>
          <p:nvPr/>
        </p:nvCxnSpPr>
        <p:spPr>
          <a:xfrm flipV="1">
            <a:off x="1778923" y="3151541"/>
            <a:ext cx="1971532" cy="5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4885113" y="2640676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13" y="2640676"/>
                <a:ext cx="615142" cy="5985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12" idx="6"/>
            <a:endCxn id="29" idx="2"/>
          </p:cNvCxnSpPr>
          <p:nvPr/>
        </p:nvCxnSpPr>
        <p:spPr>
          <a:xfrm>
            <a:off x="4275512" y="2939934"/>
            <a:ext cx="609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63596" y="2570602"/>
                <a:ext cx="621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596" y="2570602"/>
                <a:ext cx="62151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642091" y="1655218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91" y="1655218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318226" y="2073625"/>
                <a:ext cx="507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26" y="2073625"/>
                <a:ext cx="5071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52824" y="3041983"/>
                <a:ext cx="572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24" y="3041983"/>
                <a:ext cx="5725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9" idx="2"/>
            <a:endCxn id="12" idx="0"/>
          </p:cNvCxnSpPr>
          <p:nvPr/>
        </p:nvCxnSpPr>
        <p:spPr>
          <a:xfrm>
            <a:off x="3961983" y="2258291"/>
            <a:ext cx="5958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778150" y="1888959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150" y="1888959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2775" y="4199781"/>
                <a:ext cx="1317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=12288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5" y="4199781"/>
                <a:ext cx="13171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52824" y="4739804"/>
                <a:ext cx="1249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24" y="4739804"/>
                <a:ext cx="1249701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5816" y="4739804"/>
                <a:ext cx="1571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6" y="4739804"/>
                <a:ext cx="157107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2525" y="4736085"/>
                <a:ext cx="120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525" y="4736085"/>
                <a:ext cx="12060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08624" y="4736085"/>
                <a:ext cx="154240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24" y="4736085"/>
                <a:ext cx="1542409" cy="376770"/>
              </a:xfrm>
              <a:prstGeom prst="rect">
                <a:avLst/>
              </a:prstGeom>
              <a:blipFill>
                <a:blip r:embed="rId1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163781" y="1077191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1077191"/>
                <a:ext cx="615142" cy="59851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3781" y="1839884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1839884"/>
                <a:ext cx="615142" cy="5985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400693" y="2602577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163781" y="3441470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1" y="3441470"/>
                <a:ext cx="615142" cy="598516"/>
              </a:xfrm>
              <a:prstGeom prst="ellipse">
                <a:avLst/>
              </a:prstGeom>
              <a:blipFill>
                <a:blip r:embed="rId4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400693" y="2863735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00693" y="3124894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3419300" y="1077190"/>
                <a:ext cx="695499" cy="6539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300" y="1077190"/>
                <a:ext cx="695499" cy="653933"/>
              </a:xfrm>
              <a:prstGeom prst="ellipse">
                <a:avLst/>
              </a:prstGeom>
              <a:blipFill>
                <a:blip r:embed="rId5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419299" y="1812175"/>
                <a:ext cx="695499" cy="6539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99" y="1812175"/>
                <a:ext cx="695499" cy="653933"/>
              </a:xfrm>
              <a:prstGeom prst="ellipse">
                <a:avLst/>
              </a:prstGeom>
              <a:blipFill>
                <a:blip r:embed="rId6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3419298" y="3411685"/>
                <a:ext cx="695499" cy="6539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98" y="3411685"/>
                <a:ext cx="695499" cy="653933"/>
              </a:xfrm>
              <a:prstGeom prst="ellipse">
                <a:avLst/>
              </a:prstGeom>
              <a:blipFill>
                <a:blip r:embed="rId7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6622474" y="2564477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[2](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4" y="2564477"/>
                <a:ext cx="615142" cy="598516"/>
              </a:xfrm>
              <a:prstGeom prst="ellipse">
                <a:avLst/>
              </a:prstGeom>
              <a:blipFill>
                <a:blip r:embed="rId8"/>
                <a:stretch>
                  <a:fillRect l="-6796" r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4980708" y="1077189"/>
                <a:ext cx="695499" cy="6539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08" y="1077189"/>
                <a:ext cx="695499" cy="653933"/>
              </a:xfrm>
              <a:prstGeom prst="ellipse">
                <a:avLst/>
              </a:prstGeom>
              <a:blipFill>
                <a:blip r:embed="rId9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4980707" y="1812174"/>
                <a:ext cx="695499" cy="6539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07" y="1812174"/>
                <a:ext cx="695499" cy="653933"/>
              </a:xfrm>
              <a:prstGeom prst="ellipse">
                <a:avLst/>
              </a:prstGeom>
              <a:blipFill>
                <a:blip r:embed="rId10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4980706" y="3411684"/>
                <a:ext cx="695499" cy="6539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[1](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06" y="3411684"/>
                <a:ext cx="695499" cy="653933"/>
              </a:xfrm>
              <a:prstGeom prst="ellipse">
                <a:avLst/>
              </a:prstGeom>
              <a:blipFill>
                <a:blip r:embed="rId11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4" idx="6"/>
            <a:endCxn id="20" idx="2"/>
          </p:cNvCxnSpPr>
          <p:nvPr/>
        </p:nvCxnSpPr>
        <p:spPr>
          <a:xfrm>
            <a:off x="1778923" y="1376449"/>
            <a:ext cx="1640377" cy="2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20" idx="2"/>
          </p:cNvCxnSpPr>
          <p:nvPr/>
        </p:nvCxnSpPr>
        <p:spPr>
          <a:xfrm flipV="1">
            <a:off x="1778923" y="1404157"/>
            <a:ext cx="1640377" cy="73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20" idx="2"/>
          </p:cNvCxnSpPr>
          <p:nvPr/>
        </p:nvCxnSpPr>
        <p:spPr>
          <a:xfrm flipV="1">
            <a:off x="1778923" y="1404157"/>
            <a:ext cx="1640377" cy="233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6"/>
            <a:endCxn id="26" idx="2"/>
          </p:cNvCxnSpPr>
          <p:nvPr/>
        </p:nvCxnSpPr>
        <p:spPr>
          <a:xfrm>
            <a:off x="1778923" y="1376449"/>
            <a:ext cx="1640376" cy="76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  <a:endCxn id="27" idx="2"/>
          </p:cNvCxnSpPr>
          <p:nvPr/>
        </p:nvCxnSpPr>
        <p:spPr>
          <a:xfrm>
            <a:off x="1778923" y="1376449"/>
            <a:ext cx="1640375" cy="236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6"/>
            <a:endCxn id="26" idx="2"/>
          </p:cNvCxnSpPr>
          <p:nvPr/>
        </p:nvCxnSpPr>
        <p:spPr>
          <a:xfrm>
            <a:off x="1778923" y="2139142"/>
            <a:ext cx="1640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6"/>
            <a:endCxn id="27" idx="2"/>
          </p:cNvCxnSpPr>
          <p:nvPr/>
        </p:nvCxnSpPr>
        <p:spPr>
          <a:xfrm>
            <a:off x="1778923" y="2139142"/>
            <a:ext cx="1640375" cy="15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6"/>
            <a:endCxn id="26" idx="2"/>
          </p:cNvCxnSpPr>
          <p:nvPr/>
        </p:nvCxnSpPr>
        <p:spPr>
          <a:xfrm flipV="1">
            <a:off x="1778923" y="2139142"/>
            <a:ext cx="1640376" cy="16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6"/>
            <a:endCxn id="27" idx="2"/>
          </p:cNvCxnSpPr>
          <p:nvPr/>
        </p:nvCxnSpPr>
        <p:spPr>
          <a:xfrm flipV="1">
            <a:off x="1778923" y="3738652"/>
            <a:ext cx="1640375" cy="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6"/>
            <a:endCxn id="32" idx="2"/>
          </p:cNvCxnSpPr>
          <p:nvPr/>
        </p:nvCxnSpPr>
        <p:spPr>
          <a:xfrm flipV="1">
            <a:off x="4114799" y="1404156"/>
            <a:ext cx="865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6"/>
            <a:endCxn id="38" idx="2"/>
          </p:cNvCxnSpPr>
          <p:nvPr/>
        </p:nvCxnSpPr>
        <p:spPr>
          <a:xfrm flipV="1">
            <a:off x="4114798" y="2139141"/>
            <a:ext cx="865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7" idx="6"/>
            <a:endCxn id="40" idx="2"/>
          </p:cNvCxnSpPr>
          <p:nvPr/>
        </p:nvCxnSpPr>
        <p:spPr>
          <a:xfrm flipV="1">
            <a:off x="4114797" y="3738651"/>
            <a:ext cx="865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1" idx="2"/>
          </p:cNvCxnSpPr>
          <p:nvPr/>
        </p:nvCxnSpPr>
        <p:spPr>
          <a:xfrm>
            <a:off x="5676207" y="1404156"/>
            <a:ext cx="946267" cy="145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6"/>
            <a:endCxn id="31" idx="2"/>
          </p:cNvCxnSpPr>
          <p:nvPr/>
        </p:nvCxnSpPr>
        <p:spPr>
          <a:xfrm>
            <a:off x="5676206" y="2139141"/>
            <a:ext cx="946268" cy="7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6"/>
            <a:endCxn id="31" idx="2"/>
          </p:cNvCxnSpPr>
          <p:nvPr/>
        </p:nvCxnSpPr>
        <p:spPr>
          <a:xfrm flipV="1">
            <a:off x="5676205" y="2863735"/>
            <a:ext cx="946269" cy="87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695005" y="2597036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005" y="2858194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95005" y="3119353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152503" y="2590108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152503" y="2851266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52503" y="3112425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7859133" y="2561015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33" y="2561015"/>
                <a:ext cx="615142" cy="59851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237616" y="2483428"/>
                <a:ext cx="621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616" y="2483428"/>
                <a:ext cx="62151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stCxn id="31" idx="6"/>
            <a:endCxn id="84" idx="2"/>
          </p:cNvCxnSpPr>
          <p:nvPr/>
        </p:nvCxnSpPr>
        <p:spPr>
          <a:xfrm flipV="1">
            <a:off x="7237616" y="2860273"/>
            <a:ext cx="621517" cy="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4114797" y="1036955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7" y="1036955"/>
                <a:ext cx="842358" cy="369332"/>
              </a:xfrm>
              <a:prstGeom prst="rect">
                <a:avLst/>
              </a:prstGeom>
              <a:blipFill>
                <a:blip r:embed="rId14"/>
                <a:stretch>
                  <a:fillRect r="-1014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4114797" y="1771358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7" y="1771358"/>
                <a:ext cx="842358" cy="369332"/>
              </a:xfrm>
              <a:prstGeom prst="rect">
                <a:avLst/>
              </a:prstGeom>
              <a:blipFill>
                <a:blip r:embed="rId15"/>
                <a:stretch>
                  <a:fillRect r="-1014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114795" y="3367024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5" y="3367024"/>
                <a:ext cx="842358" cy="369332"/>
              </a:xfrm>
              <a:prstGeom prst="rect">
                <a:avLst/>
              </a:prstGeom>
              <a:blipFill>
                <a:blip r:embed="rId16"/>
                <a:stretch>
                  <a:fillRect r="-1014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2253528" y="698414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28" y="698414"/>
                <a:ext cx="697563" cy="3811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5800557" y="702156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557" y="702156"/>
                <a:ext cx="697563" cy="3811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3467728" y="698414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8" y="698414"/>
                <a:ext cx="595869" cy="3811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6632110" y="2185025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110" y="2185025"/>
                <a:ext cx="595869" cy="3811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26387" y="4214613"/>
            <a:ext cx="8611522" cy="1168075"/>
            <a:chOff x="326387" y="4214613"/>
            <a:chExt cx="8611522" cy="1168075"/>
          </a:xfrm>
        </p:grpSpPr>
        <p:grpSp>
          <p:nvGrpSpPr>
            <p:cNvPr id="2" name="Group 1"/>
            <p:cNvGrpSpPr/>
            <p:nvPr/>
          </p:nvGrpSpPr>
          <p:grpSpPr>
            <a:xfrm>
              <a:off x="326387" y="4214613"/>
              <a:ext cx="6816496" cy="1168075"/>
              <a:chOff x="326387" y="4202087"/>
              <a:chExt cx="6816496" cy="11680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714781" y="4202087"/>
                    <a:ext cx="41138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1, 2, 3, 4, 5, 10, 15, 20, 30, 50, 100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4781" y="4202087"/>
                    <a:ext cx="41138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805862" y="4681191"/>
                    <a:ext cx="1683218" cy="6889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5862" y="4681191"/>
                    <a:ext cx="1683218" cy="68897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6387" y="4700170"/>
                    <a:ext cx="17018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387" y="4700170"/>
                    <a:ext cx="170181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17757" y="4681191"/>
                    <a:ext cx="2059988" cy="6842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de-DE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−1, 1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7757" y="4681191"/>
                    <a:ext cx="2059988" cy="68429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570338" y="4681191"/>
                    <a:ext cx="1572545" cy="6842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1×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0338" y="4681191"/>
                    <a:ext cx="1572545" cy="68429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395500" y="4693717"/>
                  <a:ext cx="1542409" cy="672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de-DE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1×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500" y="4693717"/>
                  <a:ext cx="1542409" cy="67274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95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305"/>
          <p:cNvSpPr/>
          <p:nvPr/>
        </p:nvSpPr>
        <p:spPr>
          <a:xfrm>
            <a:off x="11302730" y="0"/>
            <a:ext cx="6186984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51006" y="915546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6" y="915546"/>
                <a:ext cx="615142" cy="59851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51006" y="1678239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6" y="1678239"/>
                <a:ext cx="615142" cy="5985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87918" y="2440932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51006" y="3279825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6" y="3279825"/>
                <a:ext cx="615142" cy="598516"/>
              </a:xfrm>
              <a:prstGeom prst="ellipse">
                <a:avLst/>
              </a:prstGeom>
              <a:blipFill>
                <a:blip r:embed="rId4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87918" y="2702090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918" y="2963249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4683309" y="909321"/>
            <a:ext cx="695500" cy="3013784"/>
            <a:chOff x="4168684" y="1045333"/>
            <a:chExt cx="695500" cy="3013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blipFill>
                  <a:blip r:embed="rId5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blipFill>
                  <a:blip r:embed="rId6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blipFill>
                  <a:blip r:embed="rId7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/>
            <p:cNvSpPr/>
            <p:nvPr/>
          </p:nvSpPr>
          <p:spPr>
            <a:xfrm>
              <a:off x="4453161" y="259703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453161" y="2858193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53161" y="3119352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715654" y="563147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654" y="563147"/>
                <a:ext cx="697563" cy="3811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3205698" y="562401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98" y="562401"/>
                <a:ext cx="595869" cy="3811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4698477" y="2359049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[4](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477" y="2359049"/>
                <a:ext cx="615142" cy="598516"/>
              </a:xfrm>
              <a:prstGeom prst="ellipse">
                <a:avLst/>
              </a:prstGeom>
              <a:blipFill>
                <a:blip r:embed="rId10"/>
                <a:stretch>
                  <a:fillRect l="-6796" r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15955216" y="2359049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216" y="2359049"/>
                <a:ext cx="615142" cy="59851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5344373" y="2306514"/>
                <a:ext cx="621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373" y="2306514"/>
                <a:ext cx="62151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14714952" y="1977919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952" y="1977919"/>
                <a:ext cx="595869" cy="3811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-51682" y="4022804"/>
                <a:ext cx="1420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=12288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682" y="4022804"/>
                <a:ext cx="14205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66235" y="4006580"/>
                <a:ext cx="1130951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35" y="4006580"/>
                <a:ext cx="1130951" cy="3931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48337" y="3999015"/>
                <a:ext cx="100271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337" y="3999015"/>
                <a:ext cx="1002710" cy="393121"/>
              </a:xfrm>
              <a:prstGeom prst="rect">
                <a:avLst/>
              </a:prstGeom>
              <a:blipFill>
                <a:blip r:embed="rId1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3159455" y="915546"/>
            <a:ext cx="695501" cy="3013480"/>
            <a:chOff x="2646612" y="1077189"/>
            <a:chExt cx="695501" cy="3013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/>
                <p:cNvSpPr/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Oval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blipFill>
                  <a:blip r:embed="rId17"/>
                  <a:stretch>
                    <a:fillRect l="-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Oval 132"/>
                <p:cNvSpPr/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blipFill>
                  <a:blip r:embed="rId18"/>
                  <a:stretch>
                    <a:fillRect l="-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blipFill>
                  <a:blip r:embed="rId19"/>
                  <a:stretch>
                    <a:fillRect l="-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/>
            <p:cNvSpPr/>
            <p:nvPr/>
          </p:nvSpPr>
          <p:spPr>
            <a:xfrm>
              <a:off x="2922319" y="2622087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922319" y="288324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22319" y="3144404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Arrow Connector 138"/>
          <p:cNvCxnSpPr>
            <a:stCxn id="4" idx="6"/>
            <a:endCxn id="132" idx="2"/>
          </p:cNvCxnSpPr>
          <p:nvPr/>
        </p:nvCxnSpPr>
        <p:spPr>
          <a:xfrm>
            <a:off x="966148" y="1214804"/>
            <a:ext cx="2193309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" idx="6"/>
            <a:endCxn id="133" idx="2"/>
          </p:cNvCxnSpPr>
          <p:nvPr/>
        </p:nvCxnSpPr>
        <p:spPr>
          <a:xfrm>
            <a:off x="966148" y="1214804"/>
            <a:ext cx="2193308" cy="78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" idx="6"/>
            <a:endCxn id="132" idx="2"/>
          </p:cNvCxnSpPr>
          <p:nvPr/>
        </p:nvCxnSpPr>
        <p:spPr>
          <a:xfrm flipV="1">
            <a:off x="966148" y="1242513"/>
            <a:ext cx="2193309" cy="73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" idx="6"/>
            <a:endCxn id="134" idx="2"/>
          </p:cNvCxnSpPr>
          <p:nvPr/>
        </p:nvCxnSpPr>
        <p:spPr>
          <a:xfrm>
            <a:off x="966148" y="1214804"/>
            <a:ext cx="2193307" cy="238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" idx="6"/>
            <a:endCxn id="133" idx="2"/>
          </p:cNvCxnSpPr>
          <p:nvPr/>
        </p:nvCxnSpPr>
        <p:spPr>
          <a:xfrm>
            <a:off x="966148" y="1977497"/>
            <a:ext cx="2193308" cy="2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" idx="6"/>
            <a:endCxn id="134" idx="2"/>
          </p:cNvCxnSpPr>
          <p:nvPr/>
        </p:nvCxnSpPr>
        <p:spPr>
          <a:xfrm>
            <a:off x="966148" y="1977497"/>
            <a:ext cx="2193307" cy="162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6"/>
            <a:endCxn id="134" idx="2"/>
          </p:cNvCxnSpPr>
          <p:nvPr/>
        </p:nvCxnSpPr>
        <p:spPr>
          <a:xfrm>
            <a:off x="966148" y="3579083"/>
            <a:ext cx="2193307" cy="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" idx="6"/>
            <a:endCxn id="133" idx="2"/>
          </p:cNvCxnSpPr>
          <p:nvPr/>
        </p:nvCxnSpPr>
        <p:spPr>
          <a:xfrm flipV="1">
            <a:off x="966148" y="2002550"/>
            <a:ext cx="2193308" cy="157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" idx="6"/>
            <a:endCxn id="132" idx="2"/>
          </p:cNvCxnSpPr>
          <p:nvPr/>
        </p:nvCxnSpPr>
        <p:spPr>
          <a:xfrm flipV="1">
            <a:off x="966148" y="1242513"/>
            <a:ext cx="2193309" cy="23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32" idx="6"/>
            <a:endCxn id="32" idx="2"/>
          </p:cNvCxnSpPr>
          <p:nvPr/>
        </p:nvCxnSpPr>
        <p:spPr>
          <a:xfrm flipV="1">
            <a:off x="3854956" y="1236288"/>
            <a:ext cx="828353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3808720" y="868080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20" y="868080"/>
                <a:ext cx="842358" cy="369332"/>
              </a:xfrm>
              <a:prstGeom prst="rect">
                <a:avLst/>
              </a:prstGeom>
              <a:blipFill>
                <a:blip r:embed="rId20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>
            <a:stCxn id="133" idx="6"/>
            <a:endCxn id="38" idx="2"/>
          </p:cNvCxnSpPr>
          <p:nvPr/>
        </p:nvCxnSpPr>
        <p:spPr>
          <a:xfrm flipV="1">
            <a:off x="3854955" y="1996629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4" idx="6"/>
            <a:endCxn id="40" idx="2"/>
          </p:cNvCxnSpPr>
          <p:nvPr/>
        </p:nvCxnSpPr>
        <p:spPr>
          <a:xfrm flipV="1">
            <a:off x="3854954" y="3596139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3810441" y="1633130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441" y="1633130"/>
                <a:ext cx="842358" cy="369332"/>
              </a:xfrm>
              <a:prstGeom prst="rect">
                <a:avLst/>
              </a:prstGeom>
              <a:blipFill>
                <a:blip r:embed="rId21"/>
                <a:stretch>
                  <a:fillRect r="-1739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3816160" y="3238533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160" y="3238533"/>
                <a:ext cx="842358" cy="369332"/>
              </a:xfrm>
              <a:prstGeom prst="rect">
                <a:avLst/>
              </a:prstGeom>
              <a:blipFill>
                <a:blip r:embed="rId2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9073508" y="921470"/>
            <a:ext cx="695500" cy="3013784"/>
            <a:chOff x="4168684" y="1045333"/>
            <a:chExt cx="695500" cy="3013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Oval 177"/>
                <p:cNvSpPr/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Oval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blipFill>
                  <a:blip r:embed="rId23"/>
                  <a:stretch>
                    <a:fillRect l="-1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Oval 178"/>
                <p:cNvSpPr/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Oval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blipFill>
                  <a:blip r:embed="rId24"/>
                  <a:stretch>
                    <a:fillRect l="-1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/>
                <p:cNvSpPr/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Oval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blipFill>
                  <a:blip r:embed="rId25"/>
                  <a:stretch>
                    <a:fillRect l="-1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 180"/>
            <p:cNvSpPr/>
            <p:nvPr/>
          </p:nvSpPr>
          <p:spPr>
            <a:xfrm>
              <a:off x="4453161" y="259703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453161" y="2858193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453161" y="3119352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7595897" y="566847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97" y="566847"/>
                <a:ext cx="595869" cy="38113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/>
          <p:cNvGrpSpPr/>
          <p:nvPr/>
        </p:nvGrpSpPr>
        <p:grpSpPr>
          <a:xfrm>
            <a:off x="7549654" y="927695"/>
            <a:ext cx="695501" cy="3013480"/>
            <a:chOff x="2646612" y="1077189"/>
            <a:chExt cx="695501" cy="3013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Oval 185"/>
                <p:cNvSpPr/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Oval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blipFill>
                  <a:blip r:embed="rId27"/>
                  <a:stretch>
                    <a:fillRect l="-8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Oval 186"/>
                <p:cNvSpPr/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Oval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blipFill>
                  <a:blip r:embed="rId28"/>
                  <a:stretch>
                    <a:fillRect l="-8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Oval 187"/>
                <p:cNvSpPr/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Oval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blipFill>
                  <a:blip r:embed="rId29"/>
                  <a:stretch>
                    <a:fillRect l="-8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/>
            <p:cNvSpPr/>
            <p:nvPr/>
          </p:nvSpPr>
          <p:spPr>
            <a:xfrm>
              <a:off x="2922319" y="2622087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922319" y="288324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922319" y="3144404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/>
          <p:cNvCxnSpPr>
            <a:stCxn id="186" idx="6"/>
            <a:endCxn id="178" idx="2"/>
          </p:cNvCxnSpPr>
          <p:nvPr/>
        </p:nvCxnSpPr>
        <p:spPr>
          <a:xfrm flipV="1">
            <a:off x="8245155" y="1248437"/>
            <a:ext cx="828353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8198919" y="880229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919" y="880229"/>
                <a:ext cx="842358" cy="369332"/>
              </a:xfrm>
              <a:prstGeom prst="rect">
                <a:avLst/>
              </a:prstGeom>
              <a:blipFill>
                <a:blip r:embed="rId30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>
            <a:stCxn id="187" idx="6"/>
            <a:endCxn id="179" idx="2"/>
          </p:cNvCxnSpPr>
          <p:nvPr/>
        </p:nvCxnSpPr>
        <p:spPr>
          <a:xfrm flipV="1">
            <a:off x="8245154" y="2008778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8" idx="6"/>
            <a:endCxn id="180" idx="2"/>
          </p:cNvCxnSpPr>
          <p:nvPr/>
        </p:nvCxnSpPr>
        <p:spPr>
          <a:xfrm flipV="1">
            <a:off x="8245153" y="3608288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/>
              <p:cNvSpPr/>
              <p:nvPr/>
            </p:nvSpPr>
            <p:spPr>
              <a:xfrm>
                <a:off x="8200640" y="1645279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40" y="1645279"/>
                <a:ext cx="842358" cy="369332"/>
              </a:xfrm>
              <a:prstGeom prst="rect">
                <a:avLst/>
              </a:prstGeom>
              <a:blipFill>
                <a:blip r:embed="rId31"/>
                <a:stretch>
                  <a:fillRect r="-1739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8206359" y="3250682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59" y="3250682"/>
                <a:ext cx="842358" cy="369332"/>
              </a:xfrm>
              <a:prstGeom prst="rect">
                <a:avLst/>
              </a:prstGeom>
              <a:blipFill>
                <a:blip r:embed="rId3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6030352" y="562401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2" y="562401"/>
                <a:ext cx="697563" cy="38113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/>
          <p:cNvCxnSpPr>
            <a:stCxn id="32" idx="6"/>
            <a:endCxn id="186" idx="2"/>
          </p:cNvCxnSpPr>
          <p:nvPr/>
        </p:nvCxnSpPr>
        <p:spPr>
          <a:xfrm>
            <a:off x="5378808" y="1236288"/>
            <a:ext cx="2170848" cy="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38" idx="6"/>
            <a:endCxn id="186" idx="2"/>
          </p:cNvCxnSpPr>
          <p:nvPr/>
        </p:nvCxnSpPr>
        <p:spPr>
          <a:xfrm flipV="1">
            <a:off x="5378809" y="1254662"/>
            <a:ext cx="2170847" cy="74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40" idx="6"/>
            <a:endCxn id="186" idx="2"/>
          </p:cNvCxnSpPr>
          <p:nvPr/>
        </p:nvCxnSpPr>
        <p:spPr>
          <a:xfrm flipV="1">
            <a:off x="5378808" y="1254662"/>
            <a:ext cx="2170848" cy="234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32" idx="6"/>
            <a:endCxn id="187" idx="2"/>
          </p:cNvCxnSpPr>
          <p:nvPr/>
        </p:nvCxnSpPr>
        <p:spPr>
          <a:xfrm>
            <a:off x="5378808" y="1236288"/>
            <a:ext cx="2170847" cy="77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32" idx="6"/>
            <a:endCxn id="188" idx="2"/>
          </p:cNvCxnSpPr>
          <p:nvPr/>
        </p:nvCxnSpPr>
        <p:spPr>
          <a:xfrm>
            <a:off x="5378808" y="1236288"/>
            <a:ext cx="2170846" cy="237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38" idx="6"/>
            <a:endCxn id="187" idx="2"/>
          </p:cNvCxnSpPr>
          <p:nvPr/>
        </p:nvCxnSpPr>
        <p:spPr>
          <a:xfrm>
            <a:off x="5378809" y="1996629"/>
            <a:ext cx="2170846" cy="1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40" idx="6"/>
            <a:endCxn id="188" idx="2"/>
          </p:cNvCxnSpPr>
          <p:nvPr/>
        </p:nvCxnSpPr>
        <p:spPr>
          <a:xfrm>
            <a:off x="5378808" y="3596139"/>
            <a:ext cx="2170846" cy="1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38" idx="6"/>
            <a:endCxn id="188" idx="2"/>
          </p:cNvCxnSpPr>
          <p:nvPr/>
        </p:nvCxnSpPr>
        <p:spPr>
          <a:xfrm>
            <a:off x="5378809" y="1996629"/>
            <a:ext cx="2170845" cy="16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40" idx="6"/>
            <a:endCxn id="187" idx="2"/>
          </p:cNvCxnSpPr>
          <p:nvPr/>
        </p:nvCxnSpPr>
        <p:spPr>
          <a:xfrm flipV="1">
            <a:off x="5378808" y="2014699"/>
            <a:ext cx="2170847" cy="1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12264217" y="4022804"/>
                <a:ext cx="1002710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4217" y="4022804"/>
                <a:ext cx="1002710" cy="39440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3183476" y="909865"/>
            <a:ext cx="695500" cy="3013784"/>
            <a:chOff x="4168684" y="1045333"/>
            <a:chExt cx="695500" cy="3013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Oval 274"/>
                <p:cNvSpPr/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Oval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blipFill>
                  <a:blip r:embed="rId35"/>
                  <a:stretch>
                    <a:fillRect l="-2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Oval 275"/>
                <p:cNvSpPr/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Oval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blipFill>
                  <a:blip r:embed="rId36"/>
                  <a:stretch>
                    <a:fillRect l="-2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Oval 276"/>
                <p:cNvSpPr/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Oval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blipFill>
                  <a:blip r:embed="rId37"/>
                  <a:stretch>
                    <a:fillRect l="-2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Oval 277"/>
            <p:cNvSpPr/>
            <p:nvPr/>
          </p:nvSpPr>
          <p:spPr>
            <a:xfrm>
              <a:off x="4453161" y="259703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4453161" y="2858193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4453161" y="3119352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/>
              <p:cNvSpPr/>
              <p:nvPr/>
            </p:nvSpPr>
            <p:spPr>
              <a:xfrm>
                <a:off x="11705865" y="562945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1" name="Rectangle 2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865" y="562945"/>
                <a:ext cx="595869" cy="38113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" name="Group 281"/>
          <p:cNvGrpSpPr/>
          <p:nvPr/>
        </p:nvGrpSpPr>
        <p:grpSpPr>
          <a:xfrm>
            <a:off x="11659622" y="916090"/>
            <a:ext cx="695501" cy="3013480"/>
            <a:chOff x="2646612" y="1077189"/>
            <a:chExt cx="695501" cy="3013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Oval 282"/>
                <p:cNvSpPr/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Oval 2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blipFill>
                  <a:blip r:embed="rId39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Oval 283"/>
                <p:cNvSpPr/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Oval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blipFill>
                  <a:blip r:embed="rId40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Oval 284"/>
                <p:cNvSpPr/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Oval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blipFill>
                  <a:blip r:embed="rId41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Oval 285"/>
            <p:cNvSpPr/>
            <p:nvPr/>
          </p:nvSpPr>
          <p:spPr>
            <a:xfrm>
              <a:off x="2922319" y="2622087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2922319" y="288324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2922319" y="3144404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9" name="Straight Arrow Connector 288"/>
          <p:cNvCxnSpPr>
            <a:stCxn id="283" idx="6"/>
            <a:endCxn id="275" idx="2"/>
          </p:cNvCxnSpPr>
          <p:nvPr/>
        </p:nvCxnSpPr>
        <p:spPr>
          <a:xfrm flipV="1">
            <a:off x="12355123" y="1236832"/>
            <a:ext cx="828353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Rectangle 289"/>
              <p:cNvSpPr/>
              <p:nvPr/>
            </p:nvSpPr>
            <p:spPr>
              <a:xfrm>
                <a:off x="12308887" y="868624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0" name="Rectangle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887" y="868624"/>
                <a:ext cx="842358" cy="369332"/>
              </a:xfrm>
              <a:prstGeom prst="rect">
                <a:avLst/>
              </a:prstGeom>
              <a:blipFill>
                <a:blip r:embed="rId4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Straight Arrow Connector 290"/>
          <p:cNvCxnSpPr>
            <a:stCxn id="284" idx="6"/>
            <a:endCxn id="276" idx="2"/>
          </p:cNvCxnSpPr>
          <p:nvPr/>
        </p:nvCxnSpPr>
        <p:spPr>
          <a:xfrm flipV="1">
            <a:off x="12355122" y="1997173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85" idx="6"/>
            <a:endCxn id="277" idx="2"/>
          </p:cNvCxnSpPr>
          <p:nvPr/>
        </p:nvCxnSpPr>
        <p:spPr>
          <a:xfrm flipV="1">
            <a:off x="12355121" y="3596683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ctangle 292"/>
              <p:cNvSpPr/>
              <p:nvPr/>
            </p:nvSpPr>
            <p:spPr>
              <a:xfrm>
                <a:off x="12310608" y="1633674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Rectangle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608" y="1633674"/>
                <a:ext cx="842358" cy="369332"/>
              </a:xfrm>
              <a:prstGeom prst="rect">
                <a:avLst/>
              </a:prstGeom>
              <a:blipFill>
                <a:blip r:embed="rId43"/>
                <a:stretch>
                  <a:fillRect r="-1654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/>
              <p:cNvSpPr/>
              <p:nvPr/>
            </p:nvSpPr>
            <p:spPr>
              <a:xfrm>
                <a:off x="12316327" y="3239077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4" name="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327" y="3239077"/>
                <a:ext cx="842358" cy="369332"/>
              </a:xfrm>
              <a:prstGeom prst="rect">
                <a:avLst/>
              </a:prstGeom>
              <a:blipFill>
                <a:blip r:embed="rId44"/>
                <a:stretch>
                  <a:fillRect r="-165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10362677" y="562401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677" y="562401"/>
                <a:ext cx="697563" cy="38113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Straight Arrow Connector 295"/>
          <p:cNvCxnSpPr>
            <a:stCxn id="178" idx="6"/>
            <a:endCxn id="283" idx="2"/>
          </p:cNvCxnSpPr>
          <p:nvPr/>
        </p:nvCxnSpPr>
        <p:spPr>
          <a:xfrm flipV="1">
            <a:off x="9769007" y="1243057"/>
            <a:ext cx="1890617" cy="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79" idx="6"/>
            <a:endCxn id="283" idx="2"/>
          </p:cNvCxnSpPr>
          <p:nvPr/>
        </p:nvCxnSpPr>
        <p:spPr>
          <a:xfrm flipV="1">
            <a:off x="9769008" y="1243057"/>
            <a:ext cx="1890616" cy="76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80" idx="6"/>
            <a:endCxn id="283" idx="2"/>
          </p:cNvCxnSpPr>
          <p:nvPr/>
        </p:nvCxnSpPr>
        <p:spPr>
          <a:xfrm flipV="1">
            <a:off x="9769007" y="1243057"/>
            <a:ext cx="1890617" cy="236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178" idx="6"/>
            <a:endCxn id="284" idx="2"/>
          </p:cNvCxnSpPr>
          <p:nvPr/>
        </p:nvCxnSpPr>
        <p:spPr>
          <a:xfrm>
            <a:off x="9769007" y="1248437"/>
            <a:ext cx="1890616" cy="75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78" idx="6"/>
            <a:endCxn id="285" idx="2"/>
          </p:cNvCxnSpPr>
          <p:nvPr/>
        </p:nvCxnSpPr>
        <p:spPr>
          <a:xfrm>
            <a:off x="9769007" y="1248437"/>
            <a:ext cx="1890615" cy="235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179" idx="6"/>
            <a:endCxn id="284" idx="2"/>
          </p:cNvCxnSpPr>
          <p:nvPr/>
        </p:nvCxnSpPr>
        <p:spPr>
          <a:xfrm flipV="1">
            <a:off x="9769008" y="2003094"/>
            <a:ext cx="1890615" cy="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180" idx="6"/>
            <a:endCxn id="285" idx="2"/>
          </p:cNvCxnSpPr>
          <p:nvPr/>
        </p:nvCxnSpPr>
        <p:spPr>
          <a:xfrm flipV="1">
            <a:off x="9769007" y="3602604"/>
            <a:ext cx="1890615" cy="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179" idx="6"/>
            <a:endCxn id="285" idx="2"/>
          </p:cNvCxnSpPr>
          <p:nvPr/>
        </p:nvCxnSpPr>
        <p:spPr>
          <a:xfrm>
            <a:off x="9769008" y="2008778"/>
            <a:ext cx="1890614" cy="159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180" idx="6"/>
            <a:endCxn id="284" idx="2"/>
          </p:cNvCxnSpPr>
          <p:nvPr/>
        </p:nvCxnSpPr>
        <p:spPr>
          <a:xfrm flipV="1">
            <a:off x="9769007" y="2003094"/>
            <a:ext cx="1890616" cy="160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75" idx="6"/>
            <a:endCxn id="96" idx="2"/>
          </p:cNvCxnSpPr>
          <p:nvPr/>
        </p:nvCxnSpPr>
        <p:spPr>
          <a:xfrm>
            <a:off x="13878975" y="1236832"/>
            <a:ext cx="819502" cy="142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276" idx="6"/>
            <a:endCxn id="96" idx="2"/>
          </p:cNvCxnSpPr>
          <p:nvPr/>
        </p:nvCxnSpPr>
        <p:spPr>
          <a:xfrm>
            <a:off x="13878976" y="1997173"/>
            <a:ext cx="819501" cy="6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77" idx="6"/>
            <a:endCxn id="96" idx="2"/>
          </p:cNvCxnSpPr>
          <p:nvPr/>
        </p:nvCxnSpPr>
        <p:spPr>
          <a:xfrm flipV="1">
            <a:off x="13878975" y="2658307"/>
            <a:ext cx="819502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96" idx="6"/>
            <a:endCxn id="97" idx="2"/>
          </p:cNvCxnSpPr>
          <p:nvPr/>
        </p:nvCxnSpPr>
        <p:spPr>
          <a:xfrm>
            <a:off x="15313619" y="2658307"/>
            <a:ext cx="64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Rectangle 318"/>
              <p:cNvSpPr/>
              <p:nvPr/>
            </p:nvSpPr>
            <p:spPr>
              <a:xfrm>
                <a:off x="14040999" y="565460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9" name="Rectangle 3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999" y="565460"/>
                <a:ext cx="697563" cy="38113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-68902" y="4431800"/>
                <a:ext cx="1701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02" y="4431800"/>
                <a:ext cx="1701813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1495057" y="4405622"/>
                <a:ext cx="1809854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57" y="4405622"/>
                <a:ext cx="1809854" cy="68429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5447275" y="4403280"/>
                <a:ext cx="1863715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75" y="4403280"/>
                <a:ext cx="1863715" cy="68429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3382798" y="4405622"/>
                <a:ext cx="1772665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798" y="4405622"/>
                <a:ext cx="1772665" cy="69698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9779602" y="4400940"/>
                <a:ext cx="1863715" cy="698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602" y="4400940"/>
                <a:ext cx="1863715" cy="69826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7746640" y="4396848"/>
                <a:ext cx="1772665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40" y="4396848"/>
                <a:ext cx="1772665" cy="69698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12013516" y="4404141"/>
                <a:ext cx="1772665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516" y="4404141"/>
                <a:ext cx="1772665" cy="69698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15583929" y="4407675"/>
                <a:ext cx="1542409" cy="672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929" y="4407675"/>
                <a:ext cx="1542409" cy="672748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13889843" y="4396848"/>
                <a:ext cx="1683218" cy="68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843" y="4396848"/>
                <a:ext cx="1683218" cy="68897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8198919" y="880229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919" y="880229"/>
                <a:ext cx="842358" cy="369332"/>
              </a:xfrm>
              <a:prstGeom prst="rect">
                <a:avLst/>
              </a:prstGeom>
              <a:blipFill>
                <a:blip r:embed="rId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Rectangle 305"/>
          <p:cNvSpPr/>
          <p:nvPr/>
        </p:nvSpPr>
        <p:spPr>
          <a:xfrm>
            <a:off x="11302730" y="0"/>
            <a:ext cx="6186984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51006" y="915546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6" y="915546"/>
                <a:ext cx="615142" cy="5985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51006" y="1678239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6" y="1678239"/>
                <a:ext cx="615142" cy="59851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87918" y="2440932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51006" y="3279825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06" y="3279825"/>
                <a:ext cx="615142" cy="598516"/>
              </a:xfrm>
              <a:prstGeom prst="ellipse">
                <a:avLst/>
              </a:prstGeom>
              <a:blipFill>
                <a:blip r:embed="rId5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87918" y="2702090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7918" y="2963249"/>
            <a:ext cx="141317" cy="152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4683309" y="909321"/>
            <a:ext cx="695500" cy="3013784"/>
            <a:chOff x="4168684" y="1045333"/>
            <a:chExt cx="695500" cy="3013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blipFill>
                  <a:blip r:embed="rId6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/>
                <p:cNvSpPr/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blipFill>
                  <a:blip r:embed="rId7"/>
                  <a:stretch>
                    <a:fillRect l="-1724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blipFill>
                  <a:blip r:embed="rId8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/>
            <p:cNvSpPr/>
            <p:nvPr/>
          </p:nvSpPr>
          <p:spPr>
            <a:xfrm>
              <a:off x="4453161" y="259703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453161" y="2858193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53161" y="3119352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715654" y="563147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654" y="563147"/>
                <a:ext cx="697563" cy="3811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3205698" y="562401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698" y="562401"/>
                <a:ext cx="595869" cy="38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4698477" y="2359049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41719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[4](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477" y="2359049"/>
                <a:ext cx="615142" cy="598516"/>
              </a:xfrm>
              <a:prstGeom prst="ellipse">
                <a:avLst/>
              </a:prstGeom>
              <a:blipFill>
                <a:blip r:embed="rId11"/>
                <a:stretch>
                  <a:fillRect l="-6796" r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15955216" y="2359049"/>
                <a:ext cx="615142" cy="598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41719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rgbClr val="41719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216" y="2359049"/>
                <a:ext cx="615142" cy="59851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5344373" y="2306514"/>
                <a:ext cx="6215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373" y="2306514"/>
                <a:ext cx="621516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14714952" y="1977919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952" y="1977919"/>
                <a:ext cx="595869" cy="3811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-51682" y="4022804"/>
                <a:ext cx="1420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=12288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682" y="4022804"/>
                <a:ext cx="142051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66235" y="4006580"/>
                <a:ext cx="1130951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35" y="4006580"/>
                <a:ext cx="1130951" cy="3931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48337" y="3999015"/>
                <a:ext cx="100271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337" y="3999015"/>
                <a:ext cx="1002710" cy="393121"/>
              </a:xfrm>
              <a:prstGeom prst="rect">
                <a:avLst/>
              </a:prstGeom>
              <a:blipFill>
                <a:blip r:embed="rId1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3159455" y="915546"/>
            <a:ext cx="695501" cy="3013480"/>
            <a:chOff x="2646612" y="1077189"/>
            <a:chExt cx="695501" cy="3013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/>
                <p:cNvSpPr/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Oval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blipFill>
                  <a:blip r:embed="rId18"/>
                  <a:stretch>
                    <a:fillRect l="-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Oval 132"/>
                <p:cNvSpPr/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133" name="Oval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blipFill>
                  <a:blip r:embed="rId19"/>
                  <a:stretch>
                    <a:fillRect l="-862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/>
                <p:cNvSpPr/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[1](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Oval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blipFill>
                  <a:blip r:embed="rId20"/>
                  <a:stretch>
                    <a:fillRect l="-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/>
            <p:cNvSpPr/>
            <p:nvPr/>
          </p:nvSpPr>
          <p:spPr>
            <a:xfrm>
              <a:off x="2922319" y="2622087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922319" y="288324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922319" y="3144404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7" name="Straight Arrow Connector 156"/>
          <p:cNvCxnSpPr>
            <a:stCxn id="132" idx="6"/>
            <a:endCxn id="32" idx="2"/>
          </p:cNvCxnSpPr>
          <p:nvPr/>
        </p:nvCxnSpPr>
        <p:spPr>
          <a:xfrm flipV="1">
            <a:off x="3854956" y="1236288"/>
            <a:ext cx="828353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/>
              <p:cNvSpPr/>
              <p:nvPr/>
            </p:nvSpPr>
            <p:spPr>
              <a:xfrm>
                <a:off x="3808720" y="868080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720" y="868080"/>
                <a:ext cx="842358" cy="369332"/>
              </a:xfrm>
              <a:prstGeom prst="rect">
                <a:avLst/>
              </a:prstGeom>
              <a:blipFill>
                <a:blip r:embed="rId21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/>
          <p:cNvCxnSpPr>
            <a:stCxn id="134" idx="6"/>
            <a:endCxn id="40" idx="2"/>
          </p:cNvCxnSpPr>
          <p:nvPr/>
        </p:nvCxnSpPr>
        <p:spPr>
          <a:xfrm flipV="1">
            <a:off x="3854954" y="3596139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3816160" y="3238533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160" y="3238533"/>
                <a:ext cx="842358" cy="369332"/>
              </a:xfrm>
              <a:prstGeom prst="rect">
                <a:avLst/>
              </a:prstGeom>
              <a:blipFill>
                <a:blip r:embed="rId2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9073508" y="921470"/>
            <a:ext cx="695500" cy="3013784"/>
            <a:chOff x="4168684" y="1045333"/>
            <a:chExt cx="695500" cy="3013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Oval 177"/>
                <p:cNvSpPr/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178" name="Oval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blipFill>
                  <a:blip r:embed="rId23"/>
                  <a:stretch>
                    <a:fillRect l="-1709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Oval 178"/>
                <p:cNvSpPr/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Oval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blipFill>
                  <a:blip r:embed="rId24"/>
                  <a:stretch>
                    <a:fillRect l="-1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Oval 179"/>
                <p:cNvSpPr/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A3BFD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A3BFD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A3BFD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A3BFD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A3BFD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180" name="Oval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blipFill>
                  <a:blip r:embed="rId25"/>
                  <a:stretch>
                    <a:fillRect l="-1709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 180"/>
            <p:cNvSpPr/>
            <p:nvPr/>
          </p:nvSpPr>
          <p:spPr>
            <a:xfrm>
              <a:off x="4453161" y="259703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453161" y="2858193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453161" y="3119352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7595897" y="566847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897" y="566847"/>
                <a:ext cx="595869" cy="38113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oup 184"/>
          <p:cNvGrpSpPr/>
          <p:nvPr/>
        </p:nvGrpSpPr>
        <p:grpSpPr>
          <a:xfrm>
            <a:off x="7549654" y="927695"/>
            <a:ext cx="695501" cy="3013480"/>
            <a:chOff x="2646612" y="1077189"/>
            <a:chExt cx="695501" cy="30134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Oval 185"/>
                <p:cNvSpPr/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186" name="Oval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blipFill>
                  <a:blip r:embed="rId27"/>
                  <a:stretch>
                    <a:fillRect l="-855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Oval 186"/>
                <p:cNvSpPr/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Oval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blipFill>
                  <a:blip r:embed="rId28"/>
                  <a:stretch>
                    <a:fillRect l="-8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Oval 187"/>
                <p:cNvSpPr/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A3BFD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A3BFD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A3BFD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A3BFD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A3BFD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[2](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188" name="Oval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blipFill>
                  <a:blip r:embed="rId29"/>
                  <a:stretch>
                    <a:fillRect l="-855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/>
            <p:cNvSpPr/>
            <p:nvPr/>
          </p:nvSpPr>
          <p:spPr>
            <a:xfrm>
              <a:off x="2922319" y="2622087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922319" y="288324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922319" y="3144404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/>
          <p:cNvCxnSpPr>
            <a:stCxn id="186" idx="6"/>
            <a:endCxn id="178" idx="2"/>
          </p:cNvCxnSpPr>
          <p:nvPr/>
        </p:nvCxnSpPr>
        <p:spPr>
          <a:xfrm flipV="1">
            <a:off x="8245155" y="1248437"/>
            <a:ext cx="828353" cy="62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6"/>
            <a:endCxn id="179" idx="2"/>
          </p:cNvCxnSpPr>
          <p:nvPr/>
        </p:nvCxnSpPr>
        <p:spPr>
          <a:xfrm flipV="1">
            <a:off x="8245154" y="2008778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8" idx="6"/>
            <a:endCxn id="180" idx="2"/>
          </p:cNvCxnSpPr>
          <p:nvPr/>
        </p:nvCxnSpPr>
        <p:spPr>
          <a:xfrm flipV="1">
            <a:off x="8245153" y="3608288"/>
            <a:ext cx="828355" cy="59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/>
              <p:cNvSpPr/>
              <p:nvPr/>
            </p:nvSpPr>
            <p:spPr>
              <a:xfrm>
                <a:off x="8200640" y="1645279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40" y="1645279"/>
                <a:ext cx="842358" cy="369332"/>
              </a:xfrm>
              <a:prstGeom prst="rect">
                <a:avLst/>
              </a:prstGeom>
              <a:blipFill>
                <a:blip r:embed="rId31"/>
                <a:stretch>
                  <a:fillRect r="-1739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Rectangle 196"/>
              <p:cNvSpPr/>
              <p:nvPr/>
            </p:nvSpPr>
            <p:spPr>
              <a:xfrm>
                <a:off x="8206359" y="3250682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359" y="3250682"/>
                <a:ext cx="842358" cy="369332"/>
              </a:xfrm>
              <a:prstGeom prst="rect">
                <a:avLst/>
              </a:prstGeom>
              <a:blipFill>
                <a:blip r:embed="rId3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6030352" y="562401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2" y="562401"/>
                <a:ext cx="697563" cy="38113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Arrow Connector 198"/>
          <p:cNvCxnSpPr>
            <a:stCxn id="32" idx="6"/>
            <a:endCxn id="186" idx="2"/>
          </p:cNvCxnSpPr>
          <p:nvPr/>
        </p:nvCxnSpPr>
        <p:spPr>
          <a:xfrm>
            <a:off x="5378808" y="1236288"/>
            <a:ext cx="2170848" cy="183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38" idx="6"/>
            <a:endCxn id="186" idx="2"/>
          </p:cNvCxnSpPr>
          <p:nvPr/>
        </p:nvCxnSpPr>
        <p:spPr>
          <a:xfrm flipV="1">
            <a:off x="5378809" y="1254662"/>
            <a:ext cx="2170847" cy="7419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40" idx="6"/>
            <a:endCxn id="186" idx="2"/>
          </p:cNvCxnSpPr>
          <p:nvPr/>
        </p:nvCxnSpPr>
        <p:spPr>
          <a:xfrm flipV="1">
            <a:off x="5378808" y="1254662"/>
            <a:ext cx="2170848" cy="234147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32" idx="6"/>
            <a:endCxn id="188" idx="2"/>
          </p:cNvCxnSpPr>
          <p:nvPr/>
        </p:nvCxnSpPr>
        <p:spPr>
          <a:xfrm>
            <a:off x="5378808" y="1236288"/>
            <a:ext cx="2170846" cy="23779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38" idx="6"/>
            <a:endCxn id="187" idx="2"/>
          </p:cNvCxnSpPr>
          <p:nvPr/>
        </p:nvCxnSpPr>
        <p:spPr>
          <a:xfrm>
            <a:off x="5378809" y="1996629"/>
            <a:ext cx="2170846" cy="180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38" idx="6"/>
            <a:endCxn id="188" idx="2"/>
          </p:cNvCxnSpPr>
          <p:nvPr/>
        </p:nvCxnSpPr>
        <p:spPr>
          <a:xfrm>
            <a:off x="5378809" y="1996629"/>
            <a:ext cx="2170845" cy="161758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12264217" y="4022804"/>
                <a:ext cx="1002710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4217" y="4022804"/>
                <a:ext cx="1002710" cy="39440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3183476" y="909865"/>
            <a:ext cx="695500" cy="3013784"/>
            <a:chOff x="4168684" y="1045333"/>
            <a:chExt cx="695500" cy="30137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Oval 274"/>
                <p:cNvSpPr/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275" name="Oval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1045333"/>
                  <a:ext cx="695499" cy="653933"/>
                </a:xfrm>
                <a:prstGeom prst="ellipse">
                  <a:avLst/>
                </a:prstGeom>
                <a:blipFill>
                  <a:blip r:embed="rId35"/>
                  <a:stretch>
                    <a:fillRect l="-2586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Oval 275"/>
                <p:cNvSpPr/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Oval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5" y="1805674"/>
                  <a:ext cx="695499" cy="653933"/>
                </a:xfrm>
                <a:prstGeom prst="ellipse">
                  <a:avLst/>
                </a:prstGeom>
                <a:blipFill>
                  <a:blip r:embed="rId36"/>
                  <a:stretch>
                    <a:fillRect l="-2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Oval 276"/>
                <p:cNvSpPr/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Oval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84" y="3405184"/>
                  <a:ext cx="695499" cy="653933"/>
                </a:xfrm>
                <a:prstGeom prst="ellipse">
                  <a:avLst/>
                </a:prstGeom>
                <a:blipFill>
                  <a:blip r:embed="rId37"/>
                  <a:stretch>
                    <a:fillRect l="-2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Oval 277"/>
            <p:cNvSpPr/>
            <p:nvPr/>
          </p:nvSpPr>
          <p:spPr>
            <a:xfrm>
              <a:off x="4453161" y="259703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4453161" y="2858193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4453161" y="3119352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 280"/>
              <p:cNvSpPr/>
              <p:nvPr/>
            </p:nvSpPr>
            <p:spPr>
              <a:xfrm>
                <a:off x="11705865" y="562945"/>
                <a:ext cx="595869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1" name="Rectangle 2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865" y="562945"/>
                <a:ext cx="595869" cy="38113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" name="Group 281"/>
          <p:cNvGrpSpPr/>
          <p:nvPr/>
        </p:nvGrpSpPr>
        <p:grpSpPr>
          <a:xfrm>
            <a:off x="11659622" y="916090"/>
            <a:ext cx="695501" cy="3013480"/>
            <a:chOff x="2646612" y="1077189"/>
            <a:chExt cx="695501" cy="30134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Oval 282"/>
                <p:cNvSpPr/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A3BFD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A3BFD9"/>
                    </a:solidFill>
                  </a:endParaRPr>
                </a:p>
              </p:txBody>
            </p:sp>
          </mc:Choice>
          <mc:Fallback>
            <p:sp>
              <p:nvSpPr>
                <p:cNvPr id="283" name="Oval 2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4" y="1077189"/>
                  <a:ext cx="695499" cy="653933"/>
                </a:xfrm>
                <a:prstGeom prst="ellipse">
                  <a:avLst/>
                </a:prstGeom>
                <a:blipFill>
                  <a:blip r:embed="rId39"/>
                  <a:stretch>
                    <a:fillRect l="-1724"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Oval 283"/>
                <p:cNvSpPr/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Oval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3" y="1837226"/>
                  <a:ext cx="695499" cy="653933"/>
                </a:xfrm>
                <a:prstGeom prst="ellipse">
                  <a:avLst/>
                </a:prstGeom>
                <a:blipFill>
                  <a:blip r:embed="rId40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Oval 284"/>
                <p:cNvSpPr/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rgbClr val="41719C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4171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</m:sSub>
                          </m:sub>
                          <m:sup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[3](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dirty="0" smtClean="0">
                    <a:solidFill>
                      <a:srgbClr val="41719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Oval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12" y="3436736"/>
                  <a:ext cx="695499" cy="653933"/>
                </a:xfrm>
                <a:prstGeom prst="ellipse">
                  <a:avLst/>
                </a:prstGeom>
                <a:blipFill>
                  <a:blip r:embed="rId41"/>
                  <a:stretch>
                    <a:fillRect l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Oval 285"/>
            <p:cNvSpPr/>
            <p:nvPr/>
          </p:nvSpPr>
          <p:spPr>
            <a:xfrm>
              <a:off x="2922319" y="2622087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2922319" y="2883245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2922319" y="3144404"/>
              <a:ext cx="141317" cy="152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9" name="Straight Arrow Connector 288"/>
          <p:cNvCxnSpPr>
            <a:stCxn id="283" idx="6"/>
            <a:endCxn id="275" idx="2"/>
          </p:cNvCxnSpPr>
          <p:nvPr/>
        </p:nvCxnSpPr>
        <p:spPr>
          <a:xfrm flipV="1">
            <a:off x="12355123" y="1236832"/>
            <a:ext cx="828353" cy="62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Rectangle 289"/>
              <p:cNvSpPr/>
              <p:nvPr/>
            </p:nvSpPr>
            <p:spPr>
              <a:xfrm>
                <a:off x="12308887" y="868624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0" name="Rectangle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887" y="868624"/>
                <a:ext cx="842358" cy="369332"/>
              </a:xfrm>
              <a:prstGeom prst="rect">
                <a:avLst/>
              </a:prstGeom>
              <a:blipFill>
                <a:blip r:embed="rId42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Straight Arrow Connector 290"/>
          <p:cNvCxnSpPr>
            <a:stCxn id="284" idx="6"/>
            <a:endCxn id="276" idx="2"/>
          </p:cNvCxnSpPr>
          <p:nvPr/>
        </p:nvCxnSpPr>
        <p:spPr>
          <a:xfrm flipV="1">
            <a:off x="12355122" y="1997173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85" idx="6"/>
            <a:endCxn id="277" idx="2"/>
          </p:cNvCxnSpPr>
          <p:nvPr/>
        </p:nvCxnSpPr>
        <p:spPr>
          <a:xfrm flipV="1">
            <a:off x="12355121" y="3596683"/>
            <a:ext cx="828355" cy="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ctangle 292"/>
              <p:cNvSpPr/>
              <p:nvPr/>
            </p:nvSpPr>
            <p:spPr>
              <a:xfrm>
                <a:off x="12310608" y="1633674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Rectangle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608" y="1633674"/>
                <a:ext cx="842358" cy="369332"/>
              </a:xfrm>
              <a:prstGeom prst="rect">
                <a:avLst/>
              </a:prstGeom>
              <a:blipFill>
                <a:blip r:embed="rId43"/>
                <a:stretch>
                  <a:fillRect r="-1654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/>
              <p:cNvSpPr/>
              <p:nvPr/>
            </p:nvSpPr>
            <p:spPr>
              <a:xfrm>
                <a:off x="12316327" y="3239077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4" name="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327" y="3239077"/>
                <a:ext cx="842358" cy="369332"/>
              </a:xfrm>
              <a:prstGeom prst="rect">
                <a:avLst/>
              </a:prstGeom>
              <a:blipFill>
                <a:blip r:embed="rId44"/>
                <a:stretch>
                  <a:fillRect r="-165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Rectangle 294"/>
              <p:cNvSpPr/>
              <p:nvPr/>
            </p:nvSpPr>
            <p:spPr>
              <a:xfrm>
                <a:off x="10362677" y="562401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5" name="Rectangle 2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677" y="562401"/>
                <a:ext cx="697563" cy="38113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Straight Arrow Connector 295"/>
          <p:cNvCxnSpPr>
            <a:stCxn id="178" idx="6"/>
            <a:endCxn id="283" idx="2"/>
          </p:cNvCxnSpPr>
          <p:nvPr/>
        </p:nvCxnSpPr>
        <p:spPr>
          <a:xfrm flipV="1">
            <a:off x="9769007" y="1243057"/>
            <a:ext cx="1890617" cy="538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179" idx="6"/>
            <a:endCxn id="283" idx="2"/>
          </p:cNvCxnSpPr>
          <p:nvPr/>
        </p:nvCxnSpPr>
        <p:spPr>
          <a:xfrm flipV="1">
            <a:off x="9769008" y="1243057"/>
            <a:ext cx="1890616" cy="765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80" idx="6"/>
            <a:endCxn id="283" idx="2"/>
          </p:cNvCxnSpPr>
          <p:nvPr/>
        </p:nvCxnSpPr>
        <p:spPr>
          <a:xfrm flipV="1">
            <a:off x="9769007" y="1243057"/>
            <a:ext cx="1890617" cy="23652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178" idx="6"/>
            <a:endCxn id="284" idx="2"/>
          </p:cNvCxnSpPr>
          <p:nvPr/>
        </p:nvCxnSpPr>
        <p:spPr>
          <a:xfrm>
            <a:off x="9769007" y="1248437"/>
            <a:ext cx="1890616" cy="75465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178" idx="6"/>
            <a:endCxn id="285" idx="2"/>
          </p:cNvCxnSpPr>
          <p:nvPr/>
        </p:nvCxnSpPr>
        <p:spPr>
          <a:xfrm>
            <a:off x="9769007" y="1248437"/>
            <a:ext cx="1890615" cy="2354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180" idx="6"/>
            <a:endCxn id="285" idx="2"/>
          </p:cNvCxnSpPr>
          <p:nvPr/>
        </p:nvCxnSpPr>
        <p:spPr>
          <a:xfrm flipV="1">
            <a:off x="9769007" y="3602604"/>
            <a:ext cx="1890615" cy="568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180" idx="6"/>
            <a:endCxn id="284" idx="2"/>
          </p:cNvCxnSpPr>
          <p:nvPr/>
        </p:nvCxnSpPr>
        <p:spPr>
          <a:xfrm flipV="1">
            <a:off x="9769007" y="2003094"/>
            <a:ext cx="1890616" cy="160519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275" idx="6"/>
            <a:endCxn id="96" idx="2"/>
          </p:cNvCxnSpPr>
          <p:nvPr/>
        </p:nvCxnSpPr>
        <p:spPr>
          <a:xfrm>
            <a:off x="13878975" y="1236832"/>
            <a:ext cx="819502" cy="142147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96" idx="6"/>
            <a:endCxn id="97" idx="2"/>
          </p:cNvCxnSpPr>
          <p:nvPr/>
        </p:nvCxnSpPr>
        <p:spPr>
          <a:xfrm>
            <a:off x="15313619" y="2658307"/>
            <a:ext cx="641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Rectangle 318"/>
              <p:cNvSpPr/>
              <p:nvPr/>
            </p:nvSpPr>
            <p:spPr>
              <a:xfrm>
                <a:off x="14040999" y="565460"/>
                <a:ext cx="697563" cy="381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[4]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9" name="Rectangle 3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999" y="565460"/>
                <a:ext cx="697563" cy="38113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-68902" y="4431800"/>
                <a:ext cx="1701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02" y="4431800"/>
                <a:ext cx="1701813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1495057" y="4405622"/>
                <a:ext cx="1809854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57" y="4405622"/>
                <a:ext cx="1809854" cy="68429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5447275" y="4403280"/>
                <a:ext cx="1863715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275" y="4403280"/>
                <a:ext cx="1863715" cy="68429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3382798" y="4405622"/>
                <a:ext cx="1772665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798" y="4405622"/>
                <a:ext cx="1772665" cy="69698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9779602" y="4400940"/>
                <a:ext cx="1863715" cy="698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602" y="4400940"/>
                <a:ext cx="1863715" cy="698268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7746640" y="4396848"/>
                <a:ext cx="1772665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40" y="4396848"/>
                <a:ext cx="1772665" cy="69698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12013516" y="4404141"/>
                <a:ext cx="1772665" cy="696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516" y="4404141"/>
                <a:ext cx="1772665" cy="69698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15583929" y="4407675"/>
                <a:ext cx="1542409" cy="672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929" y="4407675"/>
                <a:ext cx="1542409" cy="672748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13889843" y="4396848"/>
                <a:ext cx="1683218" cy="688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843" y="4396848"/>
                <a:ext cx="1683218" cy="68897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/>
          <p:cNvCxnSpPr>
            <a:stCxn id="133" idx="6"/>
            <a:endCxn id="38" idx="2"/>
          </p:cNvCxnSpPr>
          <p:nvPr/>
        </p:nvCxnSpPr>
        <p:spPr>
          <a:xfrm flipV="1">
            <a:off x="3854955" y="1996629"/>
            <a:ext cx="828355" cy="59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5" idx="6"/>
            <a:endCxn id="133" idx="2"/>
          </p:cNvCxnSpPr>
          <p:nvPr/>
        </p:nvCxnSpPr>
        <p:spPr>
          <a:xfrm>
            <a:off x="966148" y="1977497"/>
            <a:ext cx="2193308" cy="2505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" idx="6"/>
            <a:endCxn id="133" idx="2"/>
          </p:cNvCxnSpPr>
          <p:nvPr/>
        </p:nvCxnSpPr>
        <p:spPr>
          <a:xfrm flipV="1">
            <a:off x="966148" y="2002550"/>
            <a:ext cx="2193308" cy="15765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" idx="6"/>
            <a:endCxn id="133" idx="2"/>
          </p:cNvCxnSpPr>
          <p:nvPr/>
        </p:nvCxnSpPr>
        <p:spPr>
          <a:xfrm>
            <a:off x="966148" y="1214804"/>
            <a:ext cx="2193308" cy="78774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6"/>
            <a:endCxn id="132" idx="2"/>
          </p:cNvCxnSpPr>
          <p:nvPr/>
        </p:nvCxnSpPr>
        <p:spPr>
          <a:xfrm>
            <a:off x="966148" y="1214804"/>
            <a:ext cx="2193309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5" idx="6"/>
            <a:endCxn id="132" idx="2"/>
          </p:cNvCxnSpPr>
          <p:nvPr/>
        </p:nvCxnSpPr>
        <p:spPr>
          <a:xfrm flipV="1">
            <a:off x="966148" y="1242513"/>
            <a:ext cx="2193309" cy="73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" idx="6"/>
            <a:endCxn id="134" idx="2"/>
          </p:cNvCxnSpPr>
          <p:nvPr/>
        </p:nvCxnSpPr>
        <p:spPr>
          <a:xfrm>
            <a:off x="966148" y="1214804"/>
            <a:ext cx="2193307" cy="238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" idx="6"/>
            <a:endCxn id="134" idx="2"/>
          </p:cNvCxnSpPr>
          <p:nvPr/>
        </p:nvCxnSpPr>
        <p:spPr>
          <a:xfrm>
            <a:off x="966148" y="1977497"/>
            <a:ext cx="2193307" cy="162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6"/>
            <a:endCxn id="134" idx="2"/>
          </p:cNvCxnSpPr>
          <p:nvPr/>
        </p:nvCxnSpPr>
        <p:spPr>
          <a:xfrm>
            <a:off x="966148" y="3579083"/>
            <a:ext cx="2193307" cy="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" idx="6"/>
            <a:endCxn id="132" idx="2"/>
          </p:cNvCxnSpPr>
          <p:nvPr/>
        </p:nvCxnSpPr>
        <p:spPr>
          <a:xfrm flipV="1">
            <a:off x="966148" y="1242513"/>
            <a:ext cx="2193309" cy="233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32" idx="6"/>
            <a:endCxn id="187" idx="2"/>
          </p:cNvCxnSpPr>
          <p:nvPr/>
        </p:nvCxnSpPr>
        <p:spPr>
          <a:xfrm>
            <a:off x="5378808" y="1236288"/>
            <a:ext cx="2170847" cy="77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40" idx="6"/>
            <a:endCxn id="188" idx="2"/>
          </p:cNvCxnSpPr>
          <p:nvPr/>
        </p:nvCxnSpPr>
        <p:spPr>
          <a:xfrm>
            <a:off x="5378808" y="3596139"/>
            <a:ext cx="2170846" cy="1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40" idx="6"/>
            <a:endCxn id="187" idx="2"/>
          </p:cNvCxnSpPr>
          <p:nvPr/>
        </p:nvCxnSpPr>
        <p:spPr>
          <a:xfrm flipV="1">
            <a:off x="5378808" y="2014699"/>
            <a:ext cx="2170847" cy="15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3807400" y="1641228"/>
                <a:ext cx="842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de-DE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0" y="1641228"/>
                <a:ext cx="842358" cy="369332"/>
              </a:xfrm>
              <a:prstGeom prst="rect">
                <a:avLst/>
              </a:prstGeom>
              <a:blipFill>
                <a:blip r:embed="rId56"/>
                <a:stretch>
                  <a:fillRect r="-173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Straight Arrow Connector 300"/>
          <p:cNvCxnSpPr>
            <a:stCxn id="179" idx="6"/>
            <a:endCxn id="284" idx="2"/>
          </p:cNvCxnSpPr>
          <p:nvPr/>
        </p:nvCxnSpPr>
        <p:spPr>
          <a:xfrm flipV="1">
            <a:off x="9769008" y="2003094"/>
            <a:ext cx="1890615" cy="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179" idx="6"/>
            <a:endCxn id="285" idx="2"/>
          </p:cNvCxnSpPr>
          <p:nvPr/>
        </p:nvCxnSpPr>
        <p:spPr>
          <a:xfrm>
            <a:off x="9769008" y="2008778"/>
            <a:ext cx="1890614" cy="159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276" idx="6"/>
            <a:endCxn id="96" idx="2"/>
          </p:cNvCxnSpPr>
          <p:nvPr/>
        </p:nvCxnSpPr>
        <p:spPr>
          <a:xfrm>
            <a:off x="13878976" y="1997173"/>
            <a:ext cx="819501" cy="6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77" idx="6"/>
            <a:endCxn id="96" idx="2"/>
          </p:cNvCxnSpPr>
          <p:nvPr/>
        </p:nvCxnSpPr>
        <p:spPr>
          <a:xfrm flipV="1">
            <a:off x="13878975" y="2658307"/>
            <a:ext cx="819502" cy="93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867293" y="2009556"/>
                <a:ext cx="1947951" cy="897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Layer 1</a:t>
                </a: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1100" dirty="0" smtClean="0">
                    <a:solidFill>
                      <a:srgbClr val="41719C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de-DE" sz="1100" b="0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93" y="2009556"/>
                <a:ext cx="1947951" cy="897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ounded Rectangle 83"/>
              <p:cNvSpPr/>
              <p:nvPr/>
            </p:nvSpPr>
            <p:spPr>
              <a:xfrm>
                <a:off x="3405445" y="2009556"/>
                <a:ext cx="1947951" cy="897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Layer 2</a:t>
                </a:r>
                <a:endParaRPr lang="en-US" sz="1100" dirty="0">
                  <a:solidFill>
                    <a:srgbClr val="41719C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41719C"/>
                    </a:solidFill>
                  </a:rPr>
                  <a:t>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1100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45" y="2009556"/>
                <a:ext cx="1947951" cy="897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5943597" y="2009556"/>
                <a:ext cx="1947951" cy="897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Layer L</a:t>
                </a: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Compute</a:t>
                </a:r>
                <a:r>
                  <a:rPr lang="en-US" sz="1100" dirty="0">
                    <a:solidFill>
                      <a:srgbClr val="41719C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de-DE" sz="1100" dirty="0" smtClean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7" y="2009556"/>
                <a:ext cx="1947951" cy="897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2" idx="3"/>
            <a:endCxn id="84" idx="1"/>
          </p:cNvCxnSpPr>
          <p:nvPr/>
        </p:nvCxnSpPr>
        <p:spPr>
          <a:xfrm>
            <a:off x="2815244" y="2458444"/>
            <a:ext cx="59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3"/>
            <a:endCxn id="85" idx="1"/>
          </p:cNvCxnSpPr>
          <p:nvPr/>
        </p:nvCxnSpPr>
        <p:spPr>
          <a:xfrm>
            <a:off x="5353396" y="2458444"/>
            <a:ext cx="59020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2" idx="1"/>
          </p:cNvCxnSpPr>
          <p:nvPr/>
        </p:nvCxnSpPr>
        <p:spPr>
          <a:xfrm>
            <a:off x="590204" y="2458444"/>
            <a:ext cx="277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85" idx="3"/>
            <a:endCxn id="188" idx="1"/>
          </p:cNvCxnSpPr>
          <p:nvPr/>
        </p:nvCxnSpPr>
        <p:spPr>
          <a:xfrm flipV="1">
            <a:off x="7891548" y="2458443"/>
            <a:ext cx="590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8481749" y="2009555"/>
            <a:ext cx="1947951" cy="897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</a:rPr>
              <a:t>Prediction</a:t>
            </a:r>
            <a:endParaRPr lang="de-DE" dirty="0">
              <a:solidFill>
                <a:srgbClr val="41719C"/>
              </a:solidFill>
            </a:endParaRPr>
          </a:p>
        </p:txBody>
      </p:sp>
      <p:cxnSp>
        <p:nvCxnSpPr>
          <p:cNvPr id="197" name="Straight Arrow Connector 196"/>
          <p:cNvCxnSpPr>
            <a:stCxn id="188" idx="3"/>
          </p:cNvCxnSpPr>
          <p:nvPr/>
        </p:nvCxnSpPr>
        <p:spPr>
          <a:xfrm flipV="1">
            <a:off x="10429700" y="2458442"/>
            <a:ext cx="302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0185337" y="1819747"/>
            <a:ext cx="1947951" cy="638697"/>
          </a:xfrm>
          <a:prstGeom prst="roundRect">
            <a:avLst>
              <a:gd name="adj" fmla="val 18311"/>
            </a:avLst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41719C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185338" y="2186890"/>
            <a:ext cx="1947951" cy="530634"/>
          </a:xfrm>
          <a:prstGeom prst="roundRect">
            <a:avLst>
              <a:gd name="adj" fmla="val 2398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4171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790005" y="1003716"/>
                <a:ext cx="1947951" cy="897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Layer 1</a:t>
                </a: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1100" dirty="0" smtClean="0">
                    <a:solidFill>
                      <a:srgbClr val="41719C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de-DE" sz="1100" b="0" dirty="0" smtClean="0">
                  <a:solidFill>
                    <a:srgbClr val="41719C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41719C"/>
                    </a:solidFill>
                  </a:rPr>
                  <a:t>Save: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1100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05" y="1003716"/>
                <a:ext cx="1947951" cy="8977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ounded Rectangle 83"/>
              <p:cNvSpPr/>
              <p:nvPr/>
            </p:nvSpPr>
            <p:spPr>
              <a:xfrm>
                <a:off x="4328157" y="1003716"/>
                <a:ext cx="1947951" cy="897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Layer 2</a:t>
                </a:r>
                <a:endParaRPr lang="en-US" sz="1100" dirty="0">
                  <a:solidFill>
                    <a:srgbClr val="41719C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41719C"/>
                    </a:solidFill>
                  </a:rPr>
                  <a:t>Compute: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1100" dirty="0" smtClean="0">
                  <a:solidFill>
                    <a:srgbClr val="41719C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Save: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endParaRPr lang="en-US" sz="1100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57" y="1003716"/>
                <a:ext cx="1947951" cy="8977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7946964" y="1003716"/>
                <a:ext cx="1947951" cy="89777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Layer L</a:t>
                </a: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Compute</a:t>
                </a:r>
                <a:r>
                  <a:rPr lang="en-US" sz="1100" dirty="0">
                    <a:solidFill>
                      <a:srgbClr val="41719C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de-DE" sz="1100" dirty="0" smtClean="0">
                  <a:solidFill>
                    <a:srgbClr val="41719C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41719C"/>
                    </a:solidFill>
                  </a:rPr>
                  <a:t>Save: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1100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964" y="1003716"/>
                <a:ext cx="1947951" cy="8977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ounded Rectangle 85"/>
              <p:cNvSpPr/>
              <p:nvPr/>
            </p:nvSpPr>
            <p:spPr>
              <a:xfrm>
                <a:off x="7764084" y="2635781"/>
                <a:ext cx="2313709" cy="1234267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Layer L</a:t>
                </a:r>
                <a:endParaRPr lang="en-US" sz="11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C00000"/>
                    </a:solidFill>
                  </a:rPr>
                  <a:t>Using:</a:t>
                </a:r>
                <a:r>
                  <a:rPr lang="en-US" sz="1100" dirty="0">
                    <a:solidFill>
                      <a:srgbClr val="41719C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C00000"/>
                    </a:solidFill>
                  </a:rPr>
                  <a:t>Compute: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</a:t>
                </a:r>
                <a:r>
                  <a:rPr lang="en-US" sz="11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C00000"/>
                    </a:solidFill>
                  </a:rPr>
                  <a:t>Save: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>
                    <a:solidFill>
                      <a:srgbClr val="C00000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Rounded 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084" y="2635781"/>
                <a:ext cx="2313709" cy="1234267"/>
              </a:xfrm>
              <a:prstGeom prst="roundRect">
                <a:avLst/>
              </a:prstGeom>
              <a:blipFill>
                <a:blip r:embed="rId5"/>
                <a:stretch>
                  <a:fillRect t="-48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ounded Rectangle 97"/>
              <p:cNvSpPr/>
              <p:nvPr/>
            </p:nvSpPr>
            <p:spPr>
              <a:xfrm>
                <a:off x="4328157" y="2635780"/>
                <a:ext cx="2313709" cy="1234267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Layer 2</a:t>
                </a:r>
                <a:endParaRPr lang="en-US" sz="11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C00000"/>
                    </a:solidFill>
                  </a:rPr>
                  <a:t>Using:</a:t>
                </a:r>
                <a:r>
                  <a:rPr lang="en-US" sz="1100" dirty="0">
                    <a:solidFill>
                      <a:srgbClr val="41719C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C00000"/>
                    </a:solidFill>
                  </a:rPr>
                  <a:t>Compute: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C00000"/>
                    </a:solidFill>
                  </a:rPr>
                  <a:t>Save: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>
                    <a:solidFill>
                      <a:srgbClr val="C00000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Rounded 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57" y="2635780"/>
                <a:ext cx="2313709" cy="1234267"/>
              </a:xfrm>
              <a:prstGeom prst="roundRect">
                <a:avLst/>
              </a:prstGeom>
              <a:blipFill>
                <a:blip r:embed="rId6"/>
                <a:stretch>
                  <a:fillRect t="-48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98"/>
              <p:cNvSpPr/>
              <p:nvPr/>
            </p:nvSpPr>
            <p:spPr>
              <a:xfrm>
                <a:off x="1790005" y="2635780"/>
                <a:ext cx="2313709" cy="1234267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Layer 1</a:t>
                </a:r>
                <a:endParaRPr lang="en-US" sz="11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C00000"/>
                    </a:solidFill>
                  </a:rPr>
                  <a:t>Using:</a:t>
                </a:r>
                <a:r>
                  <a:rPr lang="en-US" sz="1100" dirty="0">
                    <a:solidFill>
                      <a:srgbClr val="41719C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 smtClean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C00000"/>
                    </a:solidFill>
                  </a:rPr>
                  <a:t>Compute: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>
                    <a:solidFill>
                      <a:srgbClr val="C00000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>
                    <a:solidFill>
                      <a:srgbClr val="C00000"/>
                    </a:solidFill>
                  </a:rPr>
                  <a:t>Save: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>
                    <a:solidFill>
                      <a:srgbClr val="C00000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1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05" y="2635780"/>
                <a:ext cx="2313709" cy="1234267"/>
              </a:xfrm>
              <a:prstGeom prst="roundRect">
                <a:avLst/>
              </a:prstGeom>
              <a:blipFill>
                <a:blip r:embed="rId7"/>
                <a:stretch>
                  <a:fillRect t="-48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2" idx="3"/>
            <a:endCxn id="84" idx="1"/>
          </p:cNvCxnSpPr>
          <p:nvPr/>
        </p:nvCxnSpPr>
        <p:spPr>
          <a:xfrm>
            <a:off x="3737956" y="1452604"/>
            <a:ext cx="59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4" idx="3"/>
            <a:endCxn id="85" idx="1"/>
          </p:cNvCxnSpPr>
          <p:nvPr/>
        </p:nvCxnSpPr>
        <p:spPr>
          <a:xfrm>
            <a:off x="6276108" y="1452604"/>
            <a:ext cx="167085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1"/>
            <a:endCxn id="99" idx="3"/>
          </p:cNvCxnSpPr>
          <p:nvPr/>
        </p:nvCxnSpPr>
        <p:spPr>
          <a:xfrm flipH="1">
            <a:off x="4103714" y="3252914"/>
            <a:ext cx="22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6" idx="1"/>
            <a:endCxn id="98" idx="3"/>
          </p:cNvCxnSpPr>
          <p:nvPr/>
        </p:nvCxnSpPr>
        <p:spPr>
          <a:xfrm flipH="1" flipV="1">
            <a:off x="6641866" y="3252914"/>
            <a:ext cx="1122218" cy="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10194861" y="1841223"/>
                <a:ext cx="1931284" cy="852489"/>
              </a:xfrm>
              <a:prstGeom prst="roundRect">
                <a:avLst>
                  <a:gd name="adj" fmla="val 139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Cost</a:t>
                </a: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Compute: </a:t>
                </a:r>
                <a14:m>
                  <m:oMath xmlns:m="http://schemas.openxmlformats.org/officeDocument/2006/math">
                    <m:r>
                      <a:rPr lang="de-DE" sz="1100" i="1" smtClean="0">
                        <a:solidFill>
                          <a:srgbClr val="4171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de-DE" sz="110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de-DE" sz="1100" dirty="0" smtClean="0">
                  <a:solidFill>
                    <a:srgbClr val="41719C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Compute: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b="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861" y="1841223"/>
                <a:ext cx="1931284" cy="852489"/>
              </a:xfrm>
              <a:prstGeom prst="roundRect">
                <a:avLst>
                  <a:gd name="adj" fmla="val 13928"/>
                </a:avLst>
              </a:prstGeom>
              <a:blipFill>
                <a:blip r:embed="rId8"/>
                <a:stretch>
                  <a:fillRect t="-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/>
          <p:cNvCxnSpPr>
            <a:stCxn id="85" idx="3"/>
            <a:endCxn id="26" idx="0"/>
          </p:cNvCxnSpPr>
          <p:nvPr/>
        </p:nvCxnSpPr>
        <p:spPr>
          <a:xfrm>
            <a:off x="9894915" y="1452604"/>
            <a:ext cx="1264398" cy="367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25" idx="2"/>
            <a:endCxn id="86" idx="3"/>
          </p:cNvCxnSpPr>
          <p:nvPr/>
        </p:nvCxnSpPr>
        <p:spPr>
          <a:xfrm rot="5400000">
            <a:off x="10350859" y="2444459"/>
            <a:ext cx="535391" cy="108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/>
              <p:cNvSpPr/>
              <p:nvPr/>
            </p:nvSpPr>
            <p:spPr>
              <a:xfrm>
                <a:off x="361381" y="1806103"/>
                <a:ext cx="1421480" cy="90487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41719C"/>
                    </a:solidFill>
                  </a:rPr>
                  <a:t>Update the parameters</a:t>
                </a:r>
                <a:endParaRPr lang="en-US" sz="1100" dirty="0">
                  <a:solidFill>
                    <a:srgbClr val="C00000"/>
                  </a:solidFill>
                </a:endParaRPr>
              </a:p>
              <a:p>
                <a:pPr algn="ctr"/>
                <a:endParaRPr lang="en-US" sz="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1100" dirty="0" smtClean="0">
                    <a:solidFill>
                      <a:srgbClr val="41719C"/>
                    </a:solidFill>
                  </a:rPr>
                  <a:t>Using: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>
                    <a:solidFill>
                      <a:srgbClr val="41719C"/>
                    </a:solidFill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de-DE" sz="1100" i="1">
                            <a:solidFill>
                              <a:srgbClr val="41719C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de-DE" sz="1100" b="0" i="1" smtClean="0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100" i="1">
                                <a:solidFill>
                                  <a:srgbClr val="41719C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1100" dirty="0">
                  <a:solidFill>
                    <a:srgbClr val="41719C"/>
                  </a:solidFill>
                </a:endParaRPr>
              </a:p>
            </p:txBody>
          </p:sp>
        </mc:Choice>
        <mc:Fallback xmlns="">
          <p:sp>
            <p:nvSpPr>
              <p:cNvPr id="110" name="Rounded 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81" y="1806103"/>
                <a:ext cx="1421480" cy="904877"/>
              </a:xfrm>
              <a:prstGeom prst="roundRect">
                <a:avLst/>
              </a:prstGeom>
              <a:blipFill>
                <a:blip r:embed="rId9"/>
                <a:stretch>
                  <a:fillRect t="-3311"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Elbow Connector 155"/>
          <p:cNvCxnSpPr>
            <a:stCxn id="99" idx="1"/>
            <a:endCxn id="110" idx="2"/>
          </p:cNvCxnSpPr>
          <p:nvPr/>
        </p:nvCxnSpPr>
        <p:spPr>
          <a:xfrm rot="10800000">
            <a:off x="1072121" y="2710980"/>
            <a:ext cx="717884" cy="541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0" idx="0"/>
            <a:endCxn id="2" idx="1"/>
          </p:cNvCxnSpPr>
          <p:nvPr/>
        </p:nvCxnSpPr>
        <p:spPr>
          <a:xfrm rot="5400000" flipH="1" flipV="1">
            <a:off x="1254314" y="1270412"/>
            <a:ext cx="353499" cy="717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2" idx="0"/>
          </p:cNvCxnSpPr>
          <p:nvPr/>
        </p:nvCxnSpPr>
        <p:spPr>
          <a:xfrm>
            <a:off x="2763981" y="707229"/>
            <a:ext cx="0" cy="29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10" idx="1"/>
          </p:cNvCxnSpPr>
          <p:nvPr/>
        </p:nvCxnSpPr>
        <p:spPr>
          <a:xfrm flipH="1" flipV="1">
            <a:off x="119149" y="2258541"/>
            <a:ext cx="242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EXTERNAL Julien DELCLOS (TS, CC-AD/EYM5)</dc:creator>
  <cp:lastModifiedBy>EXTERNAL Julien DELCLOS (TS, CC-AD/EYM5)</cp:lastModifiedBy>
  <cp:revision>34</cp:revision>
  <dcterms:created xsi:type="dcterms:W3CDTF">2019-05-20T12:51:04Z</dcterms:created>
  <dcterms:modified xsi:type="dcterms:W3CDTF">2019-06-06T15:26:03Z</dcterms:modified>
</cp:coreProperties>
</file>