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00"/>
    <a:srgbClr val="ED8529"/>
    <a:srgbClr val="F066BB"/>
    <a:srgbClr val="F8368C"/>
    <a:srgbClr val="F05B3C"/>
    <a:srgbClr val="E31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64"/>
    <p:restoredTop sz="94679"/>
  </p:normalViewPr>
  <p:slideViewPr>
    <p:cSldViewPr snapToGrid="0">
      <p:cViewPr varScale="1">
        <p:scale>
          <a:sx n="216" d="100"/>
          <a:sy n="216" d="100"/>
        </p:scale>
        <p:origin x="1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5F3F1-11FE-2645-A15B-0E5151586DA8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6CB58-2564-2543-A747-FF5BACF2D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6CB58-2564-2543-A747-FF5BACF2D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40060-8FAF-A09E-F1C0-10E24339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99ED3F-8DDD-AA67-9AC4-907152CEF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F3D8E-73C5-ED08-A99C-A233E6E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E0424B-3609-8138-6DE6-6B144455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F6793-5094-079D-DF19-08DB5F2F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FE9F0-2CFB-168A-70FD-7B1A3895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8AF350-5355-9E5D-7E49-7B68A916C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0AD07-9FF9-0264-256F-BE0B6200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956A4-CC1C-9B1E-8D8E-7A09D02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49816-959A-F646-0316-34F9E46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BF146-7DBC-40DB-8E99-07DED764E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6D2379-9FC0-F42D-5D54-730D8940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1C6C4-A7EB-B01C-AA2F-49987EE8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69AAF-FA9C-861A-73AB-C89D008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C08F30-1CAE-6CEB-5D7B-23D8B1E2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D8F5-6876-9A9B-44DA-610788E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52EEA-FC2F-A859-B271-4329917C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BFDD16-9851-0B57-20A4-736577C5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6EA3C-DAEF-BCAA-2BDC-F1467869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C9D1F-8CFE-F532-0FA7-3B297825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A7D21-6D1E-E957-07E0-073DF44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EC55C-F060-4C49-489E-71C02675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B1C67-FA0E-CB84-CD93-4A5708F5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84BBC-F1F5-15F3-AD6C-67A3205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692AE-E4FB-3F50-B9DB-D65D10E9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C9FB-B378-9B1A-8974-E2594B42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3B04A-CB78-7DB1-0D2D-93E774DC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E0A231-9F79-5171-FAC9-D7F1DF878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B39BE-EE22-7B40-4E84-B095A5C4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57F883-1841-6542-9F33-B6AD1B6D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AAE83B-A744-DA2B-BA5C-1922B602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3483-A0CC-F7EB-12AA-473DC759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1D238-AC9D-94FC-FA67-48992239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A437B-A59F-E620-FC0D-70DFFF54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DFC886-01A8-17A7-ED16-FDA1ECAE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59BC3-641C-2E58-16AB-92E20B98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C28711-14B0-0581-E286-122E9934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5C10BC-CF04-694F-706F-34CC227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2A648-364D-5476-51FF-1DFFBD00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5663-AAB2-814A-AA60-A43FC7C6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CD8180-3A5B-02A0-A8E2-E06B1619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8972FF-5763-4FAC-8362-AA41DAB6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13D7F4-9F21-4191-9606-3F67EC07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21AAEC-FA8A-0B98-27AE-8E4DBCEE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B13FE0-F654-DF34-2BA8-4337525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BF1C1-14A2-4FBF-1B48-76775CF0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8E512-2CD6-116E-9C4B-33D76ED8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21FFC-7501-D91B-4BE7-A4A56DC1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665EF-BC3A-A726-6600-CD2E20AC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BB0FE3-1BF2-F3A9-F850-5F2AD3F7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3B28EC-9B74-67EF-C40A-C1172286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45310A-672D-D2A1-1498-3B583737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99796-F069-D18B-647F-60FD7B5D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4BFBA4-8EFE-A008-110B-8EB4D9E9B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EEB2B9-AB26-E849-E22B-B1AC3D6D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1B878E-FE23-E5CF-0DBE-98C1F11C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3299D-83E0-7047-41E8-F58FAE78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30E182-E0C6-B48D-810C-CB08151F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3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9D8F6A-371D-1FCA-C296-B9100F4B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D4EFE-175F-BB57-A8D5-79872F7D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9C44A-B596-29E8-F62B-49934E5F6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F42A-E5EC-D543-AC7D-B4B08404DECE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EC5B9-1A1D-4A2E-4A23-FD0AA992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B0712-15B5-7AED-0125-C0EC9F7B3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AFA-A55C-6046-8F9A-49FEB7BC40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wiki.ucsc.edu/index.php/Coordinate_Transfor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stid.readthedocs.io/en/latest/concepts/coordinates.html#conventions-used-in-plastid" TargetMode="External"/><Relationship Id="rId5" Type="http://schemas.openxmlformats.org/officeDocument/2006/relationships/hyperlink" Target="http://17ihiw.org/wp-content/uploads/2016/10/20160925_SequenceCoordinates_ASHI2016.pdf" TargetMode="External"/><Relationship Id="rId4" Type="http://schemas.openxmlformats.org/officeDocument/2006/relationships/hyperlink" Target="https://www.biostars.org/p/846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2390115-3377-7101-BDD1-832B65469A6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69081" y="330363"/>
            <a:ext cx="0" cy="110313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D733546-B2D9-E95D-AB12-4CE7945F4A2A}"/>
              </a:ext>
            </a:extLst>
          </p:cNvPr>
          <p:cNvCxnSpPr>
            <a:cxnSpLocks/>
          </p:cNvCxnSpPr>
          <p:nvPr/>
        </p:nvCxnSpPr>
        <p:spPr>
          <a:xfrm>
            <a:off x="4324430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3511212-60BC-2B5A-2137-FCA134D5E797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685514" y="330363"/>
            <a:ext cx="127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21529F9-935D-5D3B-5D97-83B8A7069BAD}"/>
              </a:ext>
            </a:extLst>
          </p:cNvPr>
          <p:cNvCxnSpPr>
            <a:cxnSpLocks/>
          </p:cNvCxnSpPr>
          <p:nvPr/>
        </p:nvCxnSpPr>
        <p:spPr>
          <a:xfrm>
            <a:off x="5047152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9E93108-BB20-BB1A-09F1-A18A761234E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05098" y="330363"/>
            <a:ext cx="0" cy="110313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0001B48-34E9-BF4B-0F53-A1F8A78C2C16}"/>
              </a:ext>
            </a:extLst>
          </p:cNvPr>
          <p:cNvCxnSpPr>
            <a:cxnSpLocks/>
          </p:cNvCxnSpPr>
          <p:nvPr/>
        </p:nvCxnSpPr>
        <p:spPr>
          <a:xfrm>
            <a:off x="5765161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430256E-A73C-BFAF-FB74-93E8046FE1B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30963" y="330363"/>
            <a:ext cx="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C5FFF98-7826-0A94-D3DD-669BBDE0BF41}"/>
              </a:ext>
            </a:extLst>
          </p:cNvPr>
          <p:cNvCxnSpPr>
            <a:cxnSpLocks/>
          </p:cNvCxnSpPr>
          <p:nvPr/>
        </p:nvCxnSpPr>
        <p:spPr>
          <a:xfrm>
            <a:off x="6486310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41F7465-8A5A-AF7A-E156-1F972457C456}"/>
              </a:ext>
            </a:extLst>
          </p:cNvPr>
          <p:cNvCxnSpPr>
            <a:cxnSpLocks/>
          </p:cNvCxnSpPr>
          <p:nvPr/>
        </p:nvCxnSpPr>
        <p:spPr>
          <a:xfrm flipH="1">
            <a:off x="6847398" y="330363"/>
            <a:ext cx="187" cy="10980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E7EE38F-E138-955D-7161-126B4B2959E2}"/>
              </a:ext>
            </a:extLst>
          </p:cNvPr>
          <p:cNvCxnSpPr>
            <a:cxnSpLocks/>
          </p:cNvCxnSpPr>
          <p:nvPr/>
        </p:nvCxnSpPr>
        <p:spPr>
          <a:xfrm>
            <a:off x="7212175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59C46F6-0045-99AD-E797-C8769A9E35A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558462" y="330363"/>
            <a:ext cx="659" cy="11031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74498D-112F-24E5-5D84-CAAEB3209F37}"/>
              </a:ext>
            </a:extLst>
          </p:cNvPr>
          <p:cNvCxnSpPr>
            <a:cxnSpLocks/>
          </p:cNvCxnSpPr>
          <p:nvPr/>
        </p:nvCxnSpPr>
        <p:spPr>
          <a:xfrm>
            <a:off x="7923899" y="619432"/>
            <a:ext cx="0" cy="358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9B96FB1-34CA-850B-A2B4-A83F0B39980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290088" y="330363"/>
            <a:ext cx="0" cy="11031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8D81E6-D791-BF89-D931-C383B6511849}"/>
              </a:ext>
            </a:extLst>
          </p:cNvPr>
          <p:cNvSpPr/>
          <p:nvPr/>
        </p:nvSpPr>
        <p:spPr>
          <a:xfrm>
            <a:off x="3726997" y="143350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662F5-A7B0-825E-131F-C90FF94325E2}"/>
              </a:ext>
            </a:extLst>
          </p:cNvPr>
          <p:cNvSpPr/>
          <p:nvPr/>
        </p:nvSpPr>
        <p:spPr>
          <a:xfrm>
            <a:off x="4443430" y="143349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04D2D-E682-4588-34BD-B4F2B8439C31}"/>
              </a:ext>
            </a:extLst>
          </p:cNvPr>
          <p:cNvSpPr/>
          <p:nvPr/>
        </p:nvSpPr>
        <p:spPr>
          <a:xfrm>
            <a:off x="5163014" y="1433500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27418-01B2-5F74-4EFA-5F722F263097}"/>
              </a:ext>
            </a:extLst>
          </p:cNvPr>
          <p:cNvSpPr/>
          <p:nvPr/>
        </p:nvSpPr>
        <p:spPr>
          <a:xfrm>
            <a:off x="5888879" y="143349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31931-4B05-CEBA-6B43-02174362AF9A}"/>
              </a:ext>
            </a:extLst>
          </p:cNvPr>
          <p:cNvSpPr/>
          <p:nvPr/>
        </p:nvSpPr>
        <p:spPr>
          <a:xfrm>
            <a:off x="6605312" y="143349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1B767-7618-E4A7-EB9E-CA806628ED0C}"/>
              </a:ext>
            </a:extLst>
          </p:cNvPr>
          <p:cNvSpPr/>
          <p:nvPr/>
        </p:nvSpPr>
        <p:spPr>
          <a:xfrm>
            <a:off x="7317037" y="143349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B5AA96-7C93-6EAC-4253-E6BCD2D6528F}"/>
              </a:ext>
            </a:extLst>
          </p:cNvPr>
          <p:cNvSpPr/>
          <p:nvPr/>
        </p:nvSpPr>
        <p:spPr>
          <a:xfrm>
            <a:off x="8048004" y="1433497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2DAAC5-5A0D-711A-E1C2-3BDCFAA70955}"/>
              </a:ext>
            </a:extLst>
          </p:cNvPr>
          <p:cNvSpPr/>
          <p:nvPr/>
        </p:nvSpPr>
        <p:spPr>
          <a:xfrm>
            <a:off x="4074221" y="971832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2E076-930F-C56F-A3C1-27BB25F06503}"/>
              </a:ext>
            </a:extLst>
          </p:cNvPr>
          <p:cNvSpPr/>
          <p:nvPr/>
        </p:nvSpPr>
        <p:spPr>
          <a:xfrm>
            <a:off x="4799377" y="971831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12156-E23D-A4F1-C8DD-9B5EB787B01B}"/>
              </a:ext>
            </a:extLst>
          </p:cNvPr>
          <p:cNvSpPr/>
          <p:nvPr/>
        </p:nvSpPr>
        <p:spPr>
          <a:xfrm>
            <a:off x="5528517" y="978309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0208AC-BE17-FAEA-9580-A8B8D4A2E988}"/>
              </a:ext>
            </a:extLst>
          </p:cNvPr>
          <p:cNvSpPr/>
          <p:nvPr/>
        </p:nvSpPr>
        <p:spPr>
          <a:xfrm>
            <a:off x="6239640" y="98503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F3E4EA-AC1E-66DB-6DF5-441ABE29FA88}"/>
              </a:ext>
            </a:extLst>
          </p:cNvPr>
          <p:cNvSpPr/>
          <p:nvPr/>
        </p:nvSpPr>
        <p:spPr>
          <a:xfrm>
            <a:off x="6970984" y="98503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451383-93C3-B7C9-2D40-9EB91FD41BC8}"/>
              </a:ext>
            </a:extLst>
          </p:cNvPr>
          <p:cNvSpPr/>
          <p:nvPr/>
        </p:nvSpPr>
        <p:spPr>
          <a:xfrm>
            <a:off x="7681861" y="978308"/>
            <a:ext cx="4841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fr-FR" sz="5400" dirty="0">
              <a:ln w="0"/>
              <a:solidFill>
                <a:srgbClr val="F8368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C2EDD9-BC36-AE24-68AE-78CEB1857E15}"/>
              </a:ext>
            </a:extLst>
          </p:cNvPr>
          <p:cNvSpPr/>
          <p:nvPr/>
        </p:nvSpPr>
        <p:spPr>
          <a:xfrm>
            <a:off x="4142677" y="164244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D6A3CC-8AC7-E491-D550-5E60E3FCF6E5}"/>
              </a:ext>
            </a:extLst>
          </p:cNvPr>
          <p:cNvSpPr/>
          <p:nvPr/>
        </p:nvSpPr>
        <p:spPr>
          <a:xfrm>
            <a:off x="4881383" y="179647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9BA4FD-9D67-960E-0067-30BE6BBDD265}"/>
              </a:ext>
            </a:extLst>
          </p:cNvPr>
          <p:cNvSpPr/>
          <p:nvPr/>
        </p:nvSpPr>
        <p:spPr>
          <a:xfrm>
            <a:off x="5584979" y="191445"/>
            <a:ext cx="378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2E4CA0-5D67-70F7-4ACB-425851E1C0A1}"/>
              </a:ext>
            </a:extLst>
          </p:cNvPr>
          <p:cNvSpPr/>
          <p:nvPr/>
        </p:nvSpPr>
        <p:spPr>
          <a:xfrm>
            <a:off x="6298085" y="195049"/>
            <a:ext cx="348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867945-8236-CDE1-07E2-0A35F65E0833}"/>
              </a:ext>
            </a:extLst>
          </p:cNvPr>
          <p:cNvSpPr/>
          <p:nvPr/>
        </p:nvSpPr>
        <p:spPr>
          <a:xfrm>
            <a:off x="7031387" y="191445"/>
            <a:ext cx="3626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E41258-D2B9-2E90-1C47-3E9FD1EE0270}"/>
              </a:ext>
            </a:extLst>
          </p:cNvPr>
          <p:cNvSpPr/>
          <p:nvPr/>
        </p:nvSpPr>
        <p:spPr>
          <a:xfrm>
            <a:off x="7754050" y="200947"/>
            <a:ext cx="3353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66EE4AC-E238-E425-5A54-1414B4DB418F}"/>
              </a:ext>
            </a:extLst>
          </p:cNvPr>
          <p:cNvSpPr txBox="1"/>
          <p:nvPr/>
        </p:nvSpPr>
        <p:spPr>
          <a:xfrm>
            <a:off x="924436" y="986399"/>
            <a:ext cx="28170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2400">
                <a:ln w="0"/>
                <a:solidFill>
                  <a:srgbClr val="F8368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r"/>
            <a:r>
              <a:rPr lang="fr-FR" sz="1800" dirty="0"/>
              <a:t>(</a:t>
            </a:r>
            <a:r>
              <a:rPr lang="fr-FR" sz="1800" dirty="0" err="1"/>
              <a:t>Character</a:t>
            </a:r>
            <a:r>
              <a:rPr lang="fr-FR" sz="1800" dirty="0"/>
              <a:t>) </a:t>
            </a:r>
            <a:r>
              <a:rPr lang="fr-FR" dirty="0"/>
              <a:t>1-based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752FCD4-34BD-93FE-DEF9-7D7F665ABB6D}"/>
              </a:ext>
            </a:extLst>
          </p:cNvPr>
          <p:cNvSpPr txBox="1"/>
          <p:nvPr/>
        </p:nvSpPr>
        <p:spPr>
          <a:xfrm>
            <a:off x="908502" y="1399754"/>
            <a:ext cx="2824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fr-FR" dirty="0" err="1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Interval</a:t>
            </a:r>
            <a:r>
              <a:rPr lang="fr-FR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  <a:r>
              <a:rPr lang="fr-FR" sz="2400" dirty="0">
                <a:ln w="0"/>
                <a:solidFill>
                  <a:srgbClr val="ED852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0-based</a:t>
            </a:r>
            <a:endParaRPr lang="en-US" sz="2400" dirty="0">
              <a:ln w="0"/>
              <a:solidFill>
                <a:srgbClr val="ED852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8" name="Tableau 58">
            <a:extLst>
              <a:ext uri="{FF2B5EF4-FFF2-40B4-BE49-F238E27FC236}">
                <a16:creationId xmlns:a16="http://schemas.microsoft.com/office/drawing/2014/main" id="{01ECC985-BE1B-97D2-746A-C0A47EB0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13066"/>
              </p:ext>
            </p:extLst>
          </p:nvPr>
        </p:nvGraphicFramePr>
        <p:xfrm>
          <a:off x="679579" y="1991121"/>
          <a:ext cx="108328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09">
                  <a:extLst>
                    <a:ext uri="{9D8B030D-6E8A-4147-A177-3AD203B41FA5}">
                      <a16:colId xmlns:a16="http://schemas.microsoft.com/office/drawing/2014/main" val="1582267009"/>
                    </a:ext>
                  </a:extLst>
                </a:gridCol>
                <a:gridCol w="1050086">
                  <a:extLst>
                    <a:ext uri="{9D8B030D-6E8A-4147-A177-3AD203B41FA5}">
                      <a16:colId xmlns:a16="http://schemas.microsoft.com/office/drawing/2014/main" val="2579513661"/>
                    </a:ext>
                  </a:extLst>
                </a:gridCol>
                <a:gridCol w="1008789">
                  <a:extLst>
                    <a:ext uri="{9D8B030D-6E8A-4147-A177-3AD203B41FA5}">
                      <a16:colId xmlns:a16="http://schemas.microsoft.com/office/drawing/2014/main" val="3324607577"/>
                    </a:ext>
                  </a:extLst>
                </a:gridCol>
                <a:gridCol w="1286060">
                  <a:extLst>
                    <a:ext uri="{9D8B030D-6E8A-4147-A177-3AD203B41FA5}">
                      <a16:colId xmlns:a16="http://schemas.microsoft.com/office/drawing/2014/main" val="2839749170"/>
                    </a:ext>
                  </a:extLst>
                </a:gridCol>
                <a:gridCol w="1339153">
                  <a:extLst>
                    <a:ext uri="{9D8B030D-6E8A-4147-A177-3AD203B41FA5}">
                      <a16:colId xmlns:a16="http://schemas.microsoft.com/office/drawing/2014/main" val="4234825426"/>
                    </a:ext>
                  </a:extLst>
                </a:gridCol>
                <a:gridCol w="2235856">
                  <a:extLst>
                    <a:ext uri="{9D8B030D-6E8A-4147-A177-3AD203B41FA5}">
                      <a16:colId xmlns:a16="http://schemas.microsoft.com/office/drawing/2014/main" val="3847411381"/>
                    </a:ext>
                  </a:extLst>
                </a:gridCol>
                <a:gridCol w="1923189">
                  <a:extLst>
                    <a:ext uri="{9D8B030D-6E8A-4147-A177-3AD203B41FA5}">
                      <a16:colId xmlns:a16="http://schemas.microsoft.com/office/drawing/2014/main" val="416933003"/>
                    </a:ext>
                  </a:extLst>
                </a:gridCol>
              </a:tblGrid>
              <a:tr h="662977"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</a:t>
                      </a:r>
                      <a:r>
                        <a:rPr lang="fr-FR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range</a:t>
                      </a:r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 indexing in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Institute/DB/ File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37282"/>
                  </a:ext>
                </a:extLst>
              </a:tr>
              <a:tr h="138568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0-based,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fr-FR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 inclusive start, inclusive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[0,]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900" dirty="0"/>
                        <a:t>,</a:t>
                      </a:r>
                      <a:r>
                        <a:rPr lang="en-US" sz="9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900" dirty="0"/>
                        <a:t> = TGC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87868"/>
                  </a:ext>
                </a:extLst>
              </a:tr>
              <a:tr h="4075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0-based,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0-base inclusive start, exclusive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dirty="0"/>
                        <a:t>,</a:t>
                      </a:r>
                      <a:r>
                        <a:rPr lang="en-US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) = 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 Perl, Python, Java, Ruby,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UCSC DB,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Genebank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DB,</a:t>
                      </a:r>
                    </a:p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BED, BAM, BCFv2, PSL, ASN,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BigBed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bedGraph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  <a:p>
                      <a:pPr algn="ctr"/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37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1-based,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fr-FR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 inclusive start, inclusive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</a:t>
                      </a:r>
                      <a:r>
                        <a:rPr lang="en-US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dirty="0"/>
                        <a:t>,</a:t>
                      </a:r>
                      <a:r>
                        <a:rPr lang="en-US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400" dirty="0"/>
                        <a:t>] = TGC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14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Fortran, SASL,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UCSC genome browser,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Genbank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file,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GFF, GTF, SAM, VCF, Wiggle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/!\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describing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indel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 know if the insertion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position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58747"/>
                  </a:ext>
                </a:extLst>
              </a:tr>
              <a:tr h="23735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1-based, </a:t>
                      </a:r>
                      <a:r>
                        <a:rPr lang="fr-FR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half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1-base inclusive start, exclusive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[1,)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</a:t>
                      </a:r>
                      <a:r>
                        <a:rPr lang="en-US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900" dirty="0"/>
                        <a:t>,</a:t>
                      </a:r>
                      <a:r>
                        <a:rPr lang="en-US" sz="900" b="0" i="0" u="none" strike="noStrike" kern="1200" dirty="0">
                          <a:solidFill>
                            <a:srgbClr val="EB9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900" dirty="0"/>
                        <a:t>) = TGC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900" b="0" i="0" u="none" strike="noStrike" kern="1200" dirty="0">
                          <a:solidFill>
                            <a:srgbClr val="F066B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fr-FR" sz="900" b="0" i="0" u="none" strike="noStrike" kern="1200" dirty="0">
                          <a:solidFill>
                            <a:srgbClr val="ED852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90497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621C6CFB-F6CF-45D5-96B8-275BC9D77B76}"/>
              </a:ext>
            </a:extLst>
          </p:cNvPr>
          <p:cNvSpPr/>
          <p:nvPr/>
        </p:nvSpPr>
        <p:spPr>
          <a:xfrm>
            <a:off x="2997722" y="168425"/>
            <a:ext cx="739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chr1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F0B9E3-56D8-5360-8967-098A81A1401F}"/>
              </a:ext>
            </a:extLst>
          </p:cNvPr>
          <p:cNvSpPr txBox="1"/>
          <p:nvPr/>
        </p:nvSpPr>
        <p:spPr>
          <a:xfrm>
            <a:off x="3230372" y="5984001"/>
            <a:ext cx="58841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3"/>
              </a:rPr>
              <a:t>http://genomewiki.ucsc.edu/index.php/Coordinate_Transforms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4"/>
              </a:rPr>
              <a:t>https://www.biostars.org/p/84686/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5"/>
              </a:rPr>
              <a:t>http://17ihiw.org/wp-content/uploads/2016/10/20160925_SequenceCoordinates_ASHI2016.pdf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hlinkClick r:id="rId6"/>
              </a:rPr>
              <a:t>https://plastid.readthedocs.io/en/latest/concepts/coordinates.html#conventions-used-in-plastid</a:t>
            </a:r>
            <a:endParaRPr lang="en-US" sz="105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EA51BC-DEFD-687B-08F0-E5CE99DD1273}"/>
              </a:ext>
            </a:extLst>
          </p:cNvPr>
          <p:cNvSpPr txBox="1"/>
          <p:nvPr/>
        </p:nvSpPr>
        <p:spPr>
          <a:xfrm>
            <a:off x="75681" y="72649"/>
            <a:ext cx="24458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b="1" i="0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Coordinate</a:t>
            </a:r>
            <a:r>
              <a:rPr lang="fr-FR" b="1" i="0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 </a:t>
            </a:r>
            <a:r>
              <a:rPr lang="fr-FR" b="1" i="0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systems</a:t>
            </a:r>
            <a:endParaRPr lang="fr-FR" b="1" i="0" strike="noStrike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66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302</Words>
  <Application>Microsoft Macintosh PowerPoint</Application>
  <PresentationFormat>Grand écran</PresentationFormat>
  <Paragraphs>75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Slab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DAINAT</dc:creator>
  <cp:lastModifiedBy>Jacques DAINAT</cp:lastModifiedBy>
  <cp:revision>4</cp:revision>
  <dcterms:created xsi:type="dcterms:W3CDTF">2023-06-27T08:54:30Z</dcterms:created>
  <dcterms:modified xsi:type="dcterms:W3CDTF">2023-06-27T11:57:50Z</dcterms:modified>
</cp:coreProperties>
</file>