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/>
    <p:restoredTop sz="93632"/>
  </p:normalViewPr>
  <p:slideViewPr>
    <p:cSldViewPr snapToGrid="0" snapToObjects="1">
      <p:cViewPr varScale="1">
        <p:scale>
          <a:sx n="129" d="100"/>
          <a:sy n="129" d="100"/>
        </p:scale>
        <p:origin x="17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76285"/>
            <a:ext cx="77724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21498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318EA742-12C4-624B-8EEC-AF74FAB5BAE3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1143000" y="4049486"/>
            <a:ext cx="6858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/>
          <p:cNvCxnSpPr/>
          <p:nvPr userDrawn="1"/>
        </p:nvCxnSpPr>
        <p:spPr>
          <a:xfrm>
            <a:off x="321547" y="1376624"/>
            <a:ext cx="85009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5432"/>
            <a:ext cx="7886700" cy="93111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31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47446"/>
            <a:ext cx="7886700" cy="4629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19087-036E-E94B-A49F-CC90E8A82B28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EA742-12C4-624B-8EEC-AF74FAB5BAE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365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i="0" kern="1200">
          <a:solidFill>
            <a:schemeClr val="tx1"/>
          </a:solidFill>
          <a:latin typeface="Hiragino Kaku Gothic Pro W6" charset="-128"/>
          <a:ea typeface="Hiragino Kaku Gothic Pro W6" charset="-128"/>
          <a:cs typeface="Hiragino Kaku Gothic Pro W6" charset="-12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.LucidaGrandeUI" charset="0"/>
        <a:buChar char="◇"/>
        <a:defRPr kumimoji="1" sz="2600" b="1" i="0" kern="1200">
          <a:solidFill>
            <a:schemeClr val="tx1"/>
          </a:solidFill>
          <a:latin typeface="Hiragino Kaku Gothic Pro W3" charset="-128"/>
          <a:ea typeface="Hiragino Kaku Gothic Pro W3" charset="-128"/>
          <a:cs typeface="Hiragino Kaku Gothic Pro W3" charset="-12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200" b="0" i="0" kern="1200">
          <a:solidFill>
            <a:schemeClr val="tx1"/>
          </a:solidFill>
          <a:latin typeface="Hiragino Kaku Gothic Pro W3" charset="-128"/>
          <a:ea typeface="Hiragino Kaku Gothic Pro W3" charset="-128"/>
          <a:cs typeface="Hiragino Kaku Gothic Pro W3" charset="-128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.AppleSystemUIFont" charset="-120"/>
        <a:buChar char="-"/>
        <a:defRPr kumimoji="1" sz="2000" b="0" i="0" kern="1200">
          <a:solidFill>
            <a:schemeClr val="tx1"/>
          </a:solidFill>
          <a:latin typeface="Hiragino Kaku Gothic Pro W3" charset="-128"/>
          <a:ea typeface="Hiragino Kaku Gothic Pro W3" charset="-128"/>
          <a:cs typeface="Hiragino Kaku Gothic Pro W3" charset="-128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0" i="0" kern="1200">
          <a:solidFill>
            <a:schemeClr val="tx1"/>
          </a:solidFill>
          <a:latin typeface="Hiragino Kaku Gothic Pro W3" charset="-128"/>
          <a:ea typeface="Hiragino Kaku Gothic Pro W3" charset="-128"/>
          <a:cs typeface="Hiragino Kaku Gothic Pro W3" charset="-128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b="0" i="0" kern="1200">
          <a:solidFill>
            <a:schemeClr val="tx1"/>
          </a:solidFill>
          <a:latin typeface="Hiragino Kaku Gothic Pro W3" charset="-128"/>
          <a:ea typeface="Hiragino Kaku Gothic Pro W3" charset="-128"/>
          <a:cs typeface="Hiragino Kaku Gothic Pro W3" charset="-12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7/6 </a:t>
            </a:r>
            <a:r>
              <a:rPr lang="ja-JP" altLang="en-US"/>
              <a:t>ミーティング資料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4433776"/>
            <a:ext cx="6858000" cy="1436973"/>
          </a:xfrm>
        </p:spPr>
        <p:txBody>
          <a:bodyPr/>
          <a:lstStyle/>
          <a:p>
            <a:r>
              <a:rPr lang="ja-JP" altLang="en-US"/>
              <a:t>小椋</a:t>
            </a:r>
            <a:r>
              <a:rPr lang="en-US" altLang="ja-JP" dirty="0"/>
              <a:t> </a:t>
            </a:r>
            <a:r>
              <a:rPr lang="ja-JP" altLang="en-US"/>
              <a:t>寿希也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881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6F8E8F-18B9-4941-93C8-30D50A8F0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今週の進捗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AAB274-A3F2-2C49-BC03-20E970AC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kumimoji="1" lang="ja-JP" altLang="en-US"/>
              <a:t>出力結果の</a:t>
            </a:r>
            <a:r>
              <a:rPr lang="ja-JP" altLang="en-US"/>
              <a:t>非圧縮</a:t>
            </a:r>
            <a:r>
              <a:rPr lang="en-US" altLang="ja-JP" dirty="0" err="1"/>
              <a:t>ver</a:t>
            </a:r>
            <a:r>
              <a:rPr lang="ja-JP" altLang="en-US"/>
              <a:t>と圧縮</a:t>
            </a:r>
            <a:r>
              <a:rPr lang="en-US" altLang="ja-JP" dirty="0" err="1"/>
              <a:t>ver</a:t>
            </a:r>
            <a:r>
              <a:rPr lang="ja-JP" altLang="en-US"/>
              <a:t>のメモリ使用量の比較実験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無駄な</a:t>
            </a:r>
            <a:r>
              <a:rPr lang="en-US" altLang="ja-JP" dirty="0"/>
              <a:t>let</a:t>
            </a:r>
            <a:r>
              <a:rPr lang="ja-JP" altLang="en-US"/>
              <a:t>文の削除と実行時間の比較実験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66252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E84DF2-74A5-3F4D-82E6-2705AA270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/>
              <a:t>出力結果の違いによるメモリ使用量の変化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217D78-1E98-364C-84D7-FFFC24046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47446"/>
            <a:ext cx="8256933" cy="4629517"/>
          </a:xfrm>
        </p:spPr>
        <p:txBody>
          <a:bodyPr/>
          <a:lstStyle/>
          <a:p>
            <a:r>
              <a:rPr kumimoji="1" lang="en-US" altLang="ja-JP" dirty="0" err="1"/>
              <a:t>Nasa.xml</a:t>
            </a:r>
            <a:r>
              <a:rPr kumimoji="1" lang="en-US" altLang="ja-JP" dirty="0"/>
              <a:t> </a:t>
            </a:r>
            <a:r>
              <a:rPr kumimoji="1" lang="ja-JP" altLang="en-US"/>
              <a:t>に対して、</a:t>
            </a:r>
            <a:r>
              <a:rPr kumimoji="1" lang="en-US" altLang="ja-JP" dirty="0"/>
              <a:t>//reference </a:t>
            </a:r>
            <a:r>
              <a:rPr kumimoji="1" lang="ja-JP" altLang="en-US"/>
              <a:t>の問合せを実行</a:t>
            </a:r>
            <a:endParaRPr kumimoji="1" lang="en-US" altLang="ja-JP" dirty="0"/>
          </a:p>
          <a:p>
            <a:pPr lvl="1"/>
            <a:r>
              <a:rPr lang="ja-JP" altLang="en-US"/>
              <a:t>非圧縮</a:t>
            </a:r>
            <a:r>
              <a:rPr lang="en-US" altLang="ja-JP" dirty="0" err="1"/>
              <a:t>ver</a:t>
            </a:r>
            <a:endParaRPr lang="en-US" altLang="ja-JP" dirty="0"/>
          </a:p>
          <a:p>
            <a:pPr lvl="2"/>
            <a:r>
              <a:rPr kumimoji="1" lang="en-US" altLang="ja-JP" dirty="0"/>
              <a:t>[heap] 41MB</a:t>
            </a:r>
          </a:p>
          <a:p>
            <a:pPr lvl="2"/>
            <a:r>
              <a:rPr lang="en-US" altLang="ja-JP" dirty="0"/>
              <a:t>[stack] 1MB</a:t>
            </a:r>
          </a:p>
          <a:p>
            <a:pPr lvl="2"/>
            <a:endParaRPr kumimoji="1" lang="en-US" altLang="ja-JP" dirty="0"/>
          </a:p>
          <a:p>
            <a:pPr lvl="1"/>
            <a:r>
              <a:rPr kumimoji="1" lang="ja-JP" altLang="en-US"/>
              <a:t>圧縮</a:t>
            </a:r>
            <a:r>
              <a:rPr kumimoji="1" lang="en-US" altLang="ja-JP" dirty="0" err="1"/>
              <a:t>ver</a:t>
            </a:r>
            <a:endParaRPr kumimoji="1" lang="en-US" altLang="ja-JP" dirty="0"/>
          </a:p>
          <a:p>
            <a:pPr lvl="2"/>
            <a:r>
              <a:rPr lang="en-US" altLang="ja-JP" dirty="0"/>
              <a:t>[heap] 21MB</a:t>
            </a:r>
          </a:p>
          <a:p>
            <a:pPr lvl="2"/>
            <a:r>
              <a:rPr kumimoji="1" lang="en-US" altLang="ja-JP" dirty="0"/>
              <a:t>[stack] 1MB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2636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561959-518D-984D-929D-4510F6FB5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無駄な</a:t>
            </a:r>
            <a:r>
              <a:rPr kumimoji="1" lang="en-US" altLang="ja-JP" dirty="0"/>
              <a:t>let</a:t>
            </a:r>
            <a:r>
              <a:rPr kumimoji="1" lang="ja-JP" altLang="en-US"/>
              <a:t>文の削除による実行時間の変化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776C64-DC3C-C840-A0B9-A5DFD8457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47446"/>
            <a:ext cx="8445776" cy="4629517"/>
          </a:xfrm>
        </p:spPr>
        <p:txBody>
          <a:bodyPr/>
          <a:lstStyle/>
          <a:p>
            <a:r>
              <a:rPr lang="en-US" altLang="ja-JP" dirty="0" err="1"/>
              <a:t>Nasa.xml</a:t>
            </a:r>
            <a:r>
              <a:rPr lang="en-US" altLang="ja-JP" dirty="0"/>
              <a:t> </a:t>
            </a:r>
            <a:r>
              <a:rPr lang="ja-JP" altLang="en-US"/>
              <a:t>に対して、問合せを実行</a:t>
            </a:r>
            <a:endParaRPr lang="en-US" altLang="ja-JP" dirty="0"/>
          </a:p>
          <a:p>
            <a:pPr lvl="1"/>
            <a:r>
              <a:rPr lang="ja-JP" altLang="en-US"/>
              <a:t>変更前</a:t>
            </a:r>
            <a:endParaRPr lang="en-US" altLang="ja-JP" dirty="0"/>
          </a:p>
          <a:p>
            <a:pPr lvl="2"/>
            <a:r>
              <a:rPr lang="en-US" altLang="ja-JP" dirty="0"/>
              <a:t>//reference</a:t>
            </a:r>
          </a:p>
          <a:p>
            <a:pPr lvl="3"/>
            <a:r>
              <a:rPr lang="en-US" altLang="ja-JP" dirty="0"/>
              <a:t>2m 5.047s</a:t>
            </a:r>
          </a:p>
          <a:p>
            <a:pPr lvl="2"/>
            <a:r>
              <a:rPr lang="en-US" altLang="ja-JP" dirty="0"/>
              <a:t>//reference/parent::*</a:t>
            </a:r>
          </a:p>
          <a:p>
            <a:pPr lvl="3"/>
            <a:r>
              <a:rPr lang="en-US" altLang="ja-JP" dirty="0"/>
              <a:t>2m 36.507699s</a:t>
            </a:r>
          </a:p>
          <a:p>
            <a:pPr lvl="1"/>
            <a:r>
              <a:rPr lang="ja-JP" altLang="en-US"/>
              <a:t>変更後</a:t>
            </a:r>
            <a:endParaRPr lang="en-US" altLang="ja-JP" dirty="0"/>
          </a:p>
          <a:p>
            <a:pPr lvl="2"/>
            <a:r>
              <a:rPr lang="en-US" altLang="ja-JP" dirty="0"/>
              <a:t>//reference</a:t>
            </a:r>
          </a:p>
          <a:p>
            <a:pPr lvl="3"/>
            <a:r>
              <a:rPr lang="en-US" altLang="ja-JP" dirty="0"/>
              <a:t>1m 58.601526s</a:t>
            </a:r>
          </a:p>
          <a:p>
            <a:pPr lvl="2"/>
            <a:r>
              <a:rPr lang="en-US" altLang="ja-JP" dirty="0"/>
              <a:t>//reference/parent::*</a:t>
            </a:r>
          </a:p>
          <a:p>
            <a:pPr lvl="3"/>
            <a:r>
              <a:rPr lang="en-US" altLang="ja-JP" dirty="0"/>
              <a:t>2m 5.371139s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8707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B8FBB5-7654-F046-8153-8154D7999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次回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F49D4D-3D0F-F34B-903A-2CA2BD429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アルゴリズムを</a:t>
            </a:r>
            <a:r>
              <a:rPr kumimoji="1" lang="en-US" altLang="ja-JP" dirty="0"/>
              <a:t>tail recursion</a:t>
            </a:r>
          </a:p>
          <a:p>
            <a:endParaRPr lang="en-US" altLang="ja-JP" dirty="0"/>
          </a:p>
          <a:p>
            <a:r>
              <a:rPr kumimoji="1" lang="en-US" altLang="ja-JP" dirty="0"/>
              <a:t>trace</a:t>
            </a:r>
            <a:r>
              <a:rPr kumimoji="1" lang="ja-JP" altLang="en-US"/>
              <a:t>関数を使ってどこがネックになっているか調べる</a:t>
            </a:r>
          </a:p>
        </p:txBody>
      </p:sp>
    </p:spTree>
    <p:extLst>
      <p:ext uri="{BB962C8B-B14F-4D97-AF65-F5344CB8AC3E}">
        <p14:creationId xmlns:p14="http://schemas.microsoft.com/office/powerpoint/2010/main" val="2322797931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960308F1-B5F7-5149-A9CC-8D40EAEF46EA}" vid="{36ADB9C1-C13E-D84C-B44F-A3BAE4940C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ホワイト</Template>
  <TotalTime>19892</TotalTime>
  <Words>138</Words>
  <Application>Microsoft Macintosh PowerPoint</Application>
  <PresentationFormat>画面に合わせる (4:3)</PresentationFormat>
  <Paragraphs>32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3" baseType="lpstr">
      <vt:lpstr>.AppleSystemUIFont</vt:lpstr>
      <vt:lpstr>.LucidaGrandeUI</vt:lpstr>
      <vt:lpstr>Hiragino Kaku Gothic Pro W3</vt:lpstr>
      <vt:lpstr>Hiragino Kaku Gothic Pro W6</vt:lpstr>
      <vt:lpstr>游ゴシック</vt:lpstr>
      <vt:lpstr>Arial</vt:lpstr>
      <vt:lpstr>Calibri</vt:lpstr>
      <vt:lpstr>ホワイト</vt:lpstr>
      <vt:lpstr>7/6 ミーティング資料</vt:lpstr>
      <vt:lpstr>今週の進捗</vt:lpstr>
      <vt:lpstr>出力結果の違いによるメモリ使用量の変化</vt:lpstr>
      <vt:lpstr>無駄なlet文の削除による実行時間の変化</vt:lpstr>
      <vt:lpstr>次回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7/6 ミーティング資料</dc:title>
  <dc:creator>小椋 寿希也</dc:creator>
  <cp:lastModifiedBy>小椋 寿希也</cp:lastModifiedBy>
  <cp:revision>11</cp:revision>
  <dcterms:created xsi:type="dcterms:W3CDTF">2018-07-05T20:07:29Z</dcterms:created>
  <dcterms:modified xsi:type="dcterms:W3CDTF">2018-07-19T15:39:32Z</dcterms:modified>
</cp:coreProperties>
</file>