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32"/>
  </p:normalViewPr>
  <p:slideViewPr>
    <p:cSldViewPr snapToGrid="0" snapToObjects="1">
      <p:cViewPr varScale="1">
        <p:scale>
          <a:sx n="129" d="100"/>
          <a:sy n="12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8/24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50464-581E-EB40-ABCC-2083F0D7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following, preceding </a:t>
            </a:r>
            <a:r>
              <a:rPr kumimoji="1" lang="ja-JP" altLang="en-US"/>
              <a:t>の改良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57340D-E435-0E49-9475-7384A12FA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従来の処理の前に</a:t>
                </a:r>
                <a:r>
                  <a:rPr kumimoji="1" lang="en-US" altLang="ja-JP" dirty="0"/>
                  <a:t> self </a:t>
                </a:r>
                <a:r>
                  <a:rPr kumimoji="1" lang="ja-JP" altLang="en-US"/>
                  <a:t>軸の処理の追加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軸処理実行前に</a:t>
                </a:r>
                <a:r>
                  <a:rPr kumimoji="1" lang="en-US" altLang="ja-JP" dirty="0"/>
                  <a:t>DDO</a:t>
                </a:r>
                <a:r>
                  <a:rPr lang="ja-JP" altLang="en-US"/>
                  <a:t>を行うため、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descendant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descendant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child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ja-JP" altLang="en-US"/>
                  <a:t>のような問合せでも、ほぼすべての軸を何度も</a:t>
                </a:r>
                <a:br>
                  <a:rPr lang="en-US" altLang="ja-JP" dirty="0"/>
                </a:br>
                <a:r>
                  <a:rPr lang="ja-JP" altLang="en-US"/>
                  <a:t>検索する必要がなくなる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/>
                  <a:t>問合せ時間の大幅な改善が見られた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57340D-E435-0E49-9475-7384A12FA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8ADC0-C540-054C-B7BF-BFD1703C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ヒープサイズ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306B1-CBAA-714B-BD9E-2E37A04F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問合せ結果が同じになるように比較</a:t>
            </a:r>
            <a:endParaRPr lang="en-US" altLang="ja-JP" dirty="0"/>
          </a:p>
          <a:p>
            <a:pPr lvl="1"/>
            <a:r>
              <a:rPr kumimoji="1" lang="en-US" altLang="ja-JP" dirty="0"/>
              <a:t>parent</a:t>
            </a:r>
            <a:r>
              <a:rPr kumimoji="1" lang="ja-JP" altLang="en-US"/>
              <a:t>軸と</a:t>
            </a:r>
            <a:r>
              <a:rPr kumimoji="1" lang="en-US" altLang="ja-JP" dirty="0"/>
              <a:t>descendant</a:t>
            </a:r>
            <a:r>
              <a:rPr kumimoji="1" lang="ja-JP" altLang="en-US"/>
              <a:t>軸</a:t>
            </a:r>
            <a:endParaRPr kumimoji="1" lang="en-US" altLang="ja-JP" dirty="0"/>
          </a:p>
          <a:p>
            <a:pPr lvl="1"/>
            <a:r>
              <a:rPr lang="en-US" altLang="ja-JP" dirty="0" err="1"/>
              <a:t>Nasa.xml</a:t>
            </a:r>
            <a:r>
              <a:rPr lang="en-US" altLang="ja-JP" dirty="0"/>
              <a:t> </a:t>
            </a:r>
            <a:r>
              <a:rPr lang="ja-JP" altLang="en-US"/>
              <a:t>の深さ</a:t>
            </a:r>
            <a:r>
              <a:rPr lang="en-US" altLang="ja-JP" dirty="0"/>
              <a:t>2</a:t>
            </a:r>
            <a:r>
              <a:rPr lang="ja-JP" altLang="en-US"/>
              <a:t>のノード（結果は深さ</a:t>
            </a:r>
            <a:r>
              <a:rPr lang="en-US" altLang="ja-JP" dirty="0"/>
              <a:t>2</a:t>
            </a:r>
            <a:r>
              <a:rPr lang="ja-JP" altLang="en-US"/>
              <a:t>以下のノードすべてになるためサイズは非常に大きい）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結果は、互いに</a:t>
            </a:r>
            <a:r>
              <a:rPr lang="en-US" altLang="ja-JP" dirty="0"/>
              <a:t> 59(MB)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ヒープサイズは結果の木の大きさに依存するのではないか</a:t>
            </a:r>
            <a:endParaRPr lang="en-US" altLang="ja-JP" dirty="0"/>
          </a:p>
          <a:p>
            <a:pPr lvl="1"/>
            <a:r>
              <a:rPr lang="ja-JP" altLang="en-US"/>
              <a:t>今後、他の軸や他のノードで実験する予定</a:t>
            </a:r>
            <a:endParaRPr lang="en-US" altLang="ja-JP" dirty="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9A437981-3B95-CD41-84C5-E7CE7EC32655}"/>
              </a:ext>
            </a:extLst>
          </p:cNvPr>
          <p:cNvSpPr/>
          <p:nvPr/>
        </p:nvSpPr>
        <p:spPr>
          <a:xfrm>
            <a:off x="2703443" y="3925956"/>
            <a:ext cx="387627" cy="31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7DB61-F668-FD4F-A9E5-A66B6B4D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DBLP.xml</a:t>
            </a:r>
            <a:r>
              <a:rPr kumimoji="1" lang="ja-JP" altLang="en-US"/>
              <a:t>で実験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DF3AA-402E-2C4A-AD9F-8BADED28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descendant::</a:t>
            </a:r>
            <a:r>
              <a:rPr kumimoji="1" lang="en-US" altLang="ja-JP" dirty="0" err="1"/>
              <a:t>auther</a:t>
            </a:r>
            <a:r>
              <a:rPr lang="en-US" altLang="ja-JP" dirty="0"/>
              <a:t> </a:t>
            </a:r>
            <a:r>
              <a:rPr lang="ja-JP" altLang="en-US"/>
              <a:t>で比較</a:t>
            </a:r>
            <a:endParaRPr lang="en-US" altLang="ja-JP" dirty="0"/>
          </a:p>
          <a:p>
            <a:pPr lvl="1"/>
            <a:r>
              <a:rPr kumimoji="1" lang="ja-JP" altLang="en-US"/>
              <a:t>非圧縮文書</a:t>
            </a:r>
            <a:endParaRPr kumimoji="1" lang="en-US" altLang="ja-JP" dirty="0"/>
          </a:p>
          <a:p>
            <a:pPr lvl="2"/>
            <a:r>
              <a:rPr lang="en-US" altLang="ja-JP" dirty="0"/>
              <a:t>H: 631(MB)</a:t>
            </a:r>
          </a:p>
          <a:p>
            <a:pPr lvl="2"/>
            <a:r>
              <a:rPr lang="en-US" altLang="ja-JP" dirty="0"/>
              <a:t>S: 1(MB)</a:t>
            </a:r>
          </a:p>
          <a:p>
            <a:pPr lvl="2"/>
            <a:endParaRPr lang="en-US" altLang="ja-JP" sz="1050" dirty="0"/>
          </a:p>
          <a:p>
            <a:pPr lvl="1"/>
            <a:r>
              <a:rPr kumimoji="1" lang="ja-JP" altLang="en-US"/>
              <a:t>圧縮文書</a:t>
            </a:r>
            <a:endParaRPr kumimoji="1" lang="en-US" altLang="ja-JP" dirty="0"/>
          </a:p>
          <a:p>
            <a:pPr lvl="2"/>
            <a:r>
              <a:rPr lang="en-US" altLang="ja-JP" dirty="0"/>
              <a:t>H: 134(MB)</a:t>
            </a:r>
          </a:p>
          <a:p>
            <a:pPr lvl="2"/>
            <a:r>
              <a:rPr kumimoji="1" lang="en-US" altLang="ja-JP" dirty="0"/>
              <a:t>S: 1(MB)</a:t>
            </a:r>
          </a:p>
          <a:p>
            <a:pPr lvl="2"/>
            <a:endParaRPr lang="en-US" altLang="ja-JP" dirty="0"/>
          </a:p>
          <a:p>
            <a:pPr lvl="1"/>
            <a:r>
              <a:rPr kumimoji="1" lang="en-US" altLang="ja-JP" dirty="0"/>
              <a:t>descendant</a:t>
            </a:r>
            <a:r>
              <a:rPr kumimoji="1" lang="ja-JP" altLang="en-US"/>
              <a:t>軸でも圧縮文書に対しては実験終了までに</a:t>
            </a:r>
            <a:r>
              <a:rPr lang="ja-JP" altLang="en-US"/>
              <a:t>約</a:t>
            </a:r>
            <a:r>
              <a:rPr lang="en-US" altLang="ja-JP" dirty="0"/>
              <a:t>1</a:t>
            </a:r>
            <a:r>
              <a:rPr lang="ja-JP" altLang="en-US"/>
              <a:t>週間かかる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3102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17</TotalTime>
  <Words>162</Words>
  <Application>Microsoft Macintosh PowerPoint</Application>
  <PresentationFormat>画面に合わせる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8/24 ミーティング資料</vt:lpstr>
      <vt:lpstr>following, preceding の改良</vt:lpstr>
      <vt:lpstr>ヒープサイズ</vt:lpstr>
      <vt:lpstr>DBLP.xmlで実験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8/24 ミーティング資料</dc:title>
  <dc:creator>小椋 寿希也</dc:creator>
  <cp:lastModifiedBy>小椋 寿希也</cp:lastModifiedBy>
  <cp:revision>15</cp:revision>
  <dcterms:created xsi:type="dcterms:W3CDTF">2018-08-23T17:26:44Z</dcterms:created>
  <dcterms:modified xsi:type="dcterms:W3CDTF">2018-08-23T17:45:58Z</dcterms:modified>
</cp:coreProperties>
</file>