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632"/>
  </p:normalViewPr>
  <p:slideViewPr>
    <p:cSldViewPr snapToGrid="0" snapToObjects="1">
      <p:cViewPr varScale="1">
        <p:scale>
          <a:sx n="123" d="100"/>
          <a:sy n="123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5/18 </a:t>
            </a:r>
            <a:r>
              <a:rPr kumimoji="1" lang="ja-JP" altLang="en-US" dirty="0"/>
              <a:t>ミーティング資料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 dirty="0"/>
              <a:t>小椋</a:t>
            </a:r>
            <a:r>
              <a:rPr lang="en-US" altLang="ja-JP" dirty="0"/>
              <a:t> </a:t>
            </a:r>
            <a:r>
              <a:rPr lang="ja-JP" altLang="en-US" dirty="0"/>
              <a:t>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A69C7-9C8E-CD44-BD4C-89188B7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1B4615-0CA8-FD4F-93F6-F79871C0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7435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4</TotalTime>
  <Words>8</Words>
  <Application>Microsoft Macintosh PowerPoint</Application>
  <PresentationFormat>画面に合わせる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ホワイト</vt:lpstr>
      <vt:lpstr>5/18 ミーティング資料</vt:lpstr>
      <vt:lpstr>今週の進捗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5/18 ミーティング資料</dc:title>
  <dc:creator>小椋 寿希也</dc:creator>
  <cp:lastModifiedBy>小椋 寿希也</cp:lastModifiedBy>
  <cp:revision>2</cp:revision>
  <dcterms:created xsi:type="dcterms:W3CDTF">2018-05-17T01:46:32Z</dcterms:created>
  <dcterms:modified xsi:type="dcterms:W3CDTF">2018-05-17T01:50:52Z</dcterms:modified>
</cp:coreProperties>
</file>