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3632"/>
  </p:normalViewPr>
  <p:slideViewPr>
    <p:cSldViewPr snapToGrid="0" snapToObjects="1">
      <p:cViewPr varScale="1">
        <p:scale>
          <a:sx n="71" d="100"/>
          <a:sy n="71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6285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49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クリックしてマスター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143000" y="4049486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321547" y="1376624"/>
            <a:ext cx="85009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432"/>
            <a:ext cx="7886700" cy="93111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47446"/>
            <a:ext cx="7886700" cy="462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087-036E-E94B-A49F-CC90E8A82B28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tx1"/>
          </a:solidFill>
          <a:latin typeface="Hiragino Kaku Gothic Pro W6" charset="-128"/>
          <a:ea typeface="Hiragino Kaku Gothic Pro W6" charset="-128"/>
          <a:cs typeface="Hiragino Kaku Gothic Pro W6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.LucidaGrandeUI" charset="0"/>
        <a:buChar char="◇"/>
        <a:defRPr kumimoji="1" sz="2600" b="1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kumimoji="1" sz="20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5/18 </a:t>
            </a:r>
            <a:r>
              <a:rPr kumimoji="1" lang="ja-JP" altLang="en-US" dirty="0"/>
              <a:t>ミーティング資料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433776"/>
            <a:ext cx="6858000" cy="1436973"/>
          </a:xfrm>
        </p:spPr>
        <p:txBody>
          <a:bodyPr/>
          <a:lstStyle/>
          <a:p>
            <a:r>
              <a:rPr lang="ja-JP" altLang="en-US" dirty="0"/>
              <a:t>小椋</a:t>
            </a:r>
            <a:r>
              <a:rPr lang="en-US" altLang="ja-JP" dirty="0"/>
              <a:t> </a:t>
            </a:r>
            <a:r>
              <a:rPr lang="ja-JP" altLang="en-US" dirty="0"/>
              <a:t>寿希也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8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64653-310E-094B-A649-79A71DF3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8E5C2B-D947-1446-9A11-8DF31A33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重複削除は完成</a:t>
            </a:r>
            <a:endParaRPr kumimoji="1" lang="en-US" altLang="ja-JP" dirty="0"/>
          </a:p>
          <a:p>
            <a:pPr lvl="1"/>
            <a:r>
              <a:rPr lang="ja-JP" altLang="en-US"/>
              <a:t>メモリ使用量削減に貢献するはず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入力段階の順序で出力されることがわかった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今後は残りの軸の実装と、文書順で出力する手法を考える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7455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A69C7-9C8E-CD44-BD4C-89188B7E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今週の進捗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1B4615-0CA8-FD4F-93F6-F79871C0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arent</a:t>
            </a:r>
            <a:r>
              <a:rPr kumimoji="1" lang="ja-JP" altLang="en-US"/>
              <a:t>軸のバグ修正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DDO</a:t>
            </a:r>
            <a:r>
              <a:rPr kumimoji="1" lang="ja-JP" altLang="en-US"/>
              <a:t>処理ができているかチェック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parent</a:t>
            </a:r>
            <a:r>
              <a:rPr kumimoji="1" lang="ja-JP" altLang="en-US"/>
              <a:t>軸を用いて</a:t>
            </a:r>
            <a:endParaRPr kumimoji="1" lang="en-US" altLang="ja-JP" dirty="0"/>
          </a:p>
          <a:p>
            <a:pPr lvl="1"/>
            <a:r>
              <a:rPr lang="en-US" altLang="ja-JP" dirty="0"/>
              <a:t>self</a:t>
            </a:r>
            <a:r>
              <a:rPr lang="ja-JP" altLang="en-US"/>
              <a:t>軸を用いて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67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5A0C2D-3556-3B46-A878-2F18F671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DDO</a:t>
            </a:r>
            <a:r>
              <a:rPr kumimoji="1" lang="ja-JP" altLang="en-US"/>
              <a:t>処理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FF99B68-0E5C-3341-B678-989367741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parent</a:t>
                </a:r>
                <a:r>
                  <a:rPr kumimoji="1" lang="ja-JP" altLang="en-US"/>
                  <a:t>軸によるチェック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重複処理のみ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en-US" altLang="ja-JP" dirty="0"/>
                  <a:t>self</a:t>
                </a:r>
                <a:r>
                  <a:rPr lang="ja-JP" altLang="en-US"/>
                  <a:t>軸によるチェック</a:t>
                </a:r>
                <a:endParaRPr lang="en-US" altLang="ja-JP" dirty="0"/>
              </a:p>
              <a:p>
                <a:pPr lvl="1"/>
                <a:r>
                  <a:rPr lang="ja-JP" altLang="en-US"/>
                  <a:t>重複処理と文書順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𝑠𝑒𝑙𝑓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::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FF99B68-0E5C-3341-B678-989367741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0" t="-35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74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425F3-DA1F-DD4C-B948-59B2298D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self</a:t>
            </a:r>
            <a:r>
              <a:rPr kumimoji="1" lang="ja-JP" altLang="en-US"/>
              <a:t>軸によるチェック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4C6EA7-4297-B741-AC97-15E0C48E1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3</a:t>
                </a:r>
                <a:r>
                  <a:rPr kumimoji="1" lang="ja-JP" altLang="en-US"/>
                  <a:t>つのチェック方法</a:t>
                </a:r>
                <a:endParaRPr kumimoji="1" lang="en-US" altLang="ja-JP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//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, //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self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::∗</m:t>
                    </m:r>
                  </m:oMath>
                </a14:m>
                <a:endParaRPr kumimoji="1" lang="en-US" altLang="ja-JP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(//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, //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source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self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::∗</m:t>
                    </m:r>
                  </m:oMath>
                </a14:m>
                <a:endParaRPr kumimoji="1" lang="en-US" altLang="ja-JP" b="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//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source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, //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self</m:t>
                    </m:r>
                    <m:r>
                      <m:rPr>
                        <m:nor/>
                      </m:rPr>
                      <a:rPr kumimoji="1" lang="en-US" altLang="ja-JP" b="0" smtClean="0">
                        <a:latin typeface="Cambria Math" panose="02040503050406030204" pitchFamily="18" charset="0"/>
                      </a:rPr>
                      <m:t>::∗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4C6EA7-4297-B741-AC97-15E0C48E1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0" t="-35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0C0097-7663-EF40-84AB-F81FB3E6237F}"/>
              </a:ext>
            </a:extLst>
          </p:cNvPr>
          <p:cNvSpPr txBox="1"/>
          <p:nvPr/>
        </p:nvSpPr>
        <p:spPr>
          <a:xfrm>
            <a:off x="3287949" y="3541191"/>
            <a:ext cx="2149813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200"/>
              <a:t>・・・</a:t>
            </a:r>
            <a:endParaRPr lang="en-US" altLang="ja-JP" sz="2200" dirty="0"/>
          </a:p>
          <a:p>
            <a:r>
              <a:rPr kumimoji="1" lang="en-US" altLang="ja-JP" sz="2200" dirty="0"/>
              <a:t>&lt;referenc</a:t>
            </a:r>
            <a:r>
              <a:rPr lang="en-US" altLang="ja-JP" sz="2200" dirty="0"/>
              <a:t>e&gt;</a:t>
            </a:r>
          </a:p>
          <a:p>
            <a:r>
              <a:rPr lang="en-US" altLang="ja-JP" sz="2200" dirty="0"/>
              <a:t>        &lt;source&gt;</a:t>
            </a:r>
          </a:p>
          <a:p>
            <a:r>
              <a:rPr kumimoji="1" lang="en-US" altLang="ja-JP" sz="2200" dirty="0"/>
              <a:t>        </a:t>
            </a:r>
            <a:r>
              <a:rPr lang="ja-JP" altLang="en-US" sz="2200"/>
              <a:t>・・・</a:t>
            </a:r>
            <a:endParaRPr lang="en-US" altLang="ja-JP" sz="2200" dirty="0"/>
          </a:p>
          <a:p>
            <a:r>
              <a:rPr lang="en-US" altLang="ja-JP" sz="2200" dirty="0"/>
              <a:t>        &lt;/source&gt;</a:t>
            </a:r>
          </a:p>
          <a:p>
            <a:r>
              <a:rPr kumimoji="1" lang="en-US" altLang="ja-JP" sz="2200" dirty="0"/>
              <a:t>&lt;/</a:t>
            </a:r>
            <a:r>
              <a:rPr lang="en-US" altLang="ja-JP" sz="2200" dirty="0"/>
              <a:t>reference&gt;</a:t>
            </a:r>
          </a:p>
          <a:p>
            <a:r>
              <a:rPr kumimoji="1" lang="ja-JP" altLang="en-US" sz="2200"/>
              <a:t>・・・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AD6730-7B1C-104D-866F-C76649AD42F8}"/>
              </a:ext>
            </a:extLst>
          </p:cNvPr>
          <p:cNvSpPr txBox="1"/>
          <p:nvPr/>
        </p:nvSpPr>
        <p:spPr>
          <a:xfrm>
            <a:off x="2936823" y="6063688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対象文書（</a:t>
            </a:r>
            <a:r>
              <a:rPr kumimoji="1" lang="en-US" altLang="ja-JP" sz="20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Nasa.xml</a:t>
            </a:r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0213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3CB082-395B-2C4B-B68F-4E6DE8D5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self</a:t>
            </a:r>
            <a:r>
              <a:rPr kumimoji="1" lang="ja-JP" altLang="en-US"/>
              <a:t>軸によるチェック</a:t>
            </a:r>
            <a:r>
              <a:rPr kumimoji="1" lang="en-US" altLang="ja-JP" dirty="0"/>
              <a:t> </a:t>
            </a:r>
            <a:r>
              <a:rPr kumimoji="1" lang="ja-JP" altLang="en-US"/>
              <a:t>その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D96E8D-9319-7D41-AAE4-48126DA9D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//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, //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self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::∗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kumimoji="1" lang="ja-JP" altLang="en-US"/>
                  <a:t>重複処理のみ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処理は正常に完了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D96E8D-9319-7D41-AAE4-48126DA9D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0" t="-35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54BFD8F-5784-3C48-8A05-6A824EC014A7}"/>
              </a:ext>
            </a:extLst>
          </p:cNvPr>
          <p:cNvGrpSpPr/>
          <p:nvPr/>
        </p:nvGrpSpPr>
        <p:grpSpPr>
          <a:xfrm>
            <a:off x="1070043" y="3307404"/>
            <a:ext cx="317716" cy="2504995"/>
            <a:chOff x="3239311" y="3297677"/>
            <a:chExt cx="317716" cy="2504995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0828C96-9CB1-F249-9035-C8E4E91E92E9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3FC36DC-639C-3749-AA38-7F975FC4527D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42599C-7953-CD44-A8AB-13CC0524F5A0}"/>
                </a:ext>
              </a:extLst>
            </p:cNvPr>
            <p:cNvSpPr txBox="1"/>
            <p:nvPr/>
          </p:nvSpPr>
          <p:spPr>
            <a:xfrm>
              <a:off x="3239311" y="47231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F38CC354-1C2F-514B-A56B-9AADDF65287F}"/>
                </a:ext>
              </a:extLst>
            </p:cNvPr>
            <p:cNvSpPr txBox="1"/>
            <p:nvPr/>
          </p:nvSpPr>
          <p:spPr>
            <a:xfrm>
              <a:off x="3260952" y="543334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73257908-CF06-D748-AC2D-AC18545116B7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BE63590D-9485-FE45-81D4-D854CD6A6C10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3393360" y="4377244"/>
              <a:ext cx="801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CE2EAF78-1481-ED4B-BB0A-8C918418B775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3393360" y="5092437"/>
              <a:ext cx="0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加算記号 17">
            <a:extLst>
              <a:ext uri="{FF2B5EF4-FFF2-40B4-BE49-F238E27FC236}">
                <a16:creationId xmlns:a16="http://schemas.microsoft.com/office/drawing/2014/main" id="{DFCA4D4F-6E2C-4444-B952-84894E07B747}"/>
              </a:ext>
            </a:extLst>
          </p:cNvPr>
          <p:cNvSpPr/>
          <p:nvPr/>
        </p:nvSpPr>
        <p:spPr>
          <a:xfrm>
            <a:off x="1971974" y="4017639"/>
            <a:ext cx="717286" cy="715193"/>
          </a:xfrm>
          <a:prstGeom prst="mathPlus">
            <a:avLst>
              <a:gd name="adj1" fmla="val 99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等号 18">
            <a:extLst>
              <a:ext uri="{FF2B5EF4-FFF2-40B4-BE49-F238E27FC236}">
                <a16:creationId xmlns:a16="http://schemas.microsoft.com/office/drawing/2014/main" id="{B6E84E01-262A-7D47-A6C5-6EB939B8464D}"/>
              </a:ext>
            </a:extLst>
          </p:cNvPr>
          <p:cNvSpPr/>
          <p:nvPr/>
        </p:nvSpPr>
        <p:spPr>
          <a:xfrm>
            <a:off x="4380335" y="3971595"/>
            <a:ext cx="700391" cy="807280"/>
          </a:xfrm>
          <a:prstGeom prst="mathEqual">
            <a:avLst>
              <a:gd name="adj1" fmla="val 7896"/>
              <a:gd name="adj2" fmla="val 117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416B6A3-3478-9D47-93EF-07EE06CC11BF}"/>
              </a:ext>
            </a:extLst>
          </p:cNvPr>
          <p:cNvGrpSpPr/>
          <p:nvPr/>
        </p:nvGrpSpPr>
        <p:grpSpPr>
          <a:xfrm>
            <a:off x="3266000" y="3307403"/>
            <a:ext cx="317716" cy="2504995"/>
            <a:chOff x="3239311" y="3297677"/>
            <a:chExt cx="317716" cy="2504995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E2A55CD-E3D8-3E43-BE2C-A6515D3EADE6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6B6E425-EACF-284B-8277-29F2C0BE9CF0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E54AE32-0E9F-3647-8E5F-06E70223B007}"/>
                </a:ext>
              </a:extLst>
            </p:cNvPr>
            <p:cNvSpPr txBox="1"/>
            <p:nvPr/>
          </p:nvSpPr>
          <p:spPr>
            <a:xfrm>
              <a:off x="3239311" y="47231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1CBD735-1D4A-AB48-B404-0B153F6546AF}"/>
                </a:ext>
              </a:extLst>
            </p:cNvPr>
            <p:cNvSpPr txBox="1"/>
            <p:nvPr/>
          </p:nvSpPr>
          <p:spPr>
            <a:xfrm>
              <a:off x="3260952" y="543334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endParaRPr kumimoji="1" lang="ja-JP" altLang="en-US"/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FC442E2F-09B3-9E4D-8428-2D074087F53F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5549F349-66EB-0346-A849-F2F0085690D8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V="1">
              <a:off x="3393360" y="4377244"/>
              <a:ext cx="801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4478812F-FFB6-9A46-88A3-2C6AAB1542C0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>
            <a:xfrm flipV="1">
              <a:off x="3393360" y="5092437"/>
              <a:ext cx="0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39CAAB22-A1D2-DC40-B350-AA7B87CEA3E3}"/>
              </a:ext>
            </a:extLst>
          </p:cNvPr>
          <p:cNvGrpSpPr/>
          <p:nvPr/>
        </p:nvGrpSpPr>
        <p:grpSpPr>
          <a:xfrm>
            <a:off x="5736626" y="3307403"/>
            <a:ext cx="317716" cy="2504995"/>
            <a:chOff x="3239311" y="3297677"/>
            <a:chExt cx="317716" cy="2504995"/>
          </a:xfrm>
        </p:grpSpPr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14381FF-2065-1E40-BE8E-89CEA46B53E7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337080F7-61C7-5946-B4CE-BAD13E9CF2BD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8197D6B0-8F7E-1A41-BFE1-EED8BBFE3140}"/>
                </a:ext>
              </a:extLst>
            </p:cNvPr>
            <p:cNvSpPr txBox="1"/>
            <p:nvPr/>
          </p:nvSpPr>
          <p:spPr>
            <a:xfrm>
              <a:off x="3239311" y="47231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3E543AF-616E-5C41-A8E8-5BA6791E00EB}"/>
                </a:ext>
              </a:extLst>
            </p:cNvPr>
            <p:cNvSpPr txBox="1"/>
            <p:nvPr/>
          </p:nvSpPr>
          <p:spPr>
            <a:xfrm>
              <a:off x="3260952" y="543334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endParaRPr kumimoji="1" lang="ja-JP" altLang="en-US"/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8E3B8FB6-6F2A-AE40-8E37-E82EDF5554DE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0237A59D-61C4-3741-A14A-345CAC753B2C}"/>
                </a:ext>
              </a:extLst>
            </p:cNvPr>
            <p:cNvCxnSpPr>
              <a:cxnSpLocks/>
              <a:stCxn id="41" idx="0"/>
              <a:endCxn id="40" idx="2"/>
            </p:cNvCxnSpPr>
            <p:nvPr/>
          </p:nvCxnSpPr>
          <p:spPr>
            <a:xfrm flipV="1">
              <a:off x="3393360" y="4377244"/>
              <a:ext cx="801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9646EE7-50AB-BA41-B1E0-79567A05B4CD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3393360" y="5092437"/>
              <a:ext cx="0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11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70932-2D1D-A84B-9789-7DC7D36A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self</a:t>
            </a:r>
            <a:r>
              <a:rPr lang="ja-JP" altLang="en-US"/>
              <a:t>軸によるチェック</a:t>
            </a:r>
            <a:r>
              <a:rPr lang="en-US" altLang="ja-JP" dirty="0"/>
              <a:t> </a:t>
            </a:r>
            <a:r>
              <a:rPr lang="ja-JP" altLang="en-US"/>
              <a:t>その</a:t>
            </a:r>
            <a:r>
              <a:rPr lang="en-US" altLang="ja-JP" dirty="0"/>
              <a:t>2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045C16A-FE40-0F46-B839-DF340E3B8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(//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, //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source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self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::∗</m:t>
                    </m:r>
                  </m:oMath>
                </a14:m>
                <a:endParaRPr lang="en-US" altLang="ja-JP" b="0" dirty="0"/>
              </a:p>
              <a:p>
                <a:pPr lvl="1"/>
                <a:r>
                  <a:rPr kumimoji="1" lang="ja-JP" altLang="en-US"/>
                  <a:t>重複処理と文書順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重複処理と文書順は正常に完了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045C16A-FE40-0F46-B839-DF340E3B8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0" t="-35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DBEE426-F3C9-8A44-AFED-43C5A3AC71B2}"/>
              </a:ext>
            </a:extLst>
          </p:cNvPr>
          <p:cNvGrpSpPr/>
          <p:nvPr/>
        </p:nvGrpSpPr>
        <p:grpSpPr>
          <a:xfrm>
            <a:off x="1070043" y="3307404"/>
            <a:ext cx="317716" cy="2504995"/>
            <a:chOff x="3239311" y="3297677"/>
            <a:chExt cx="317716" cy="2504995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A682160-92A7-BC44-8050-837B886C6C16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27174FFD-FEC0-BC4B-8488-7C249853C919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C467ACE-B36B-C64E-A62D-B0576278F9FD}"/>
                </a:ext>
              </a:extLst>
            </p:cNvPr>
            <p:cNvSpPr txBox="1"/>
            <p:nvPr/>
          </p:nvSpPr>
          <p:spPr>
            <a:xfrm>
              <a:off x="3239311" y="47231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3C1BA10-CD5D-7849-BFAC-0F05AE74EE6D}"/>
                </a:ext>
              </a:extLst>
            </p:cNvPr>
            <p:cNvSpPr txBox="1"/>
            <p:nvPr/>
          </p:nvSpPr>
          <p:spPr>
            <a:xfrm>
              <a:off x="3260952" y="543334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7D16F79-DB55-2649-8E66-5E4F0CFE0659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7455BFF-F492-2C4B-89AA-DE0524183ADC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flipV="1">
              <a:off x="3393360" y="4377244"/>
              <a:ext cx="801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FACFAFC-0883-6145-9A1E-F0FEF1D09B34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3393360" y="5092437"/>
              <a:ext cx="0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4183C12-4A1C-4344-BB05-EB3334A7DFA3}"/>
              </a:ext>
            </a:extLst>
          </p:cNvPr>
          <p:cNvGrpSpPr/>
          <p:nvPr/>
        </p:nvGrpSpPr>
        <p:grpSpPr>
          <a:xfrm>
            <a:off x="3440349" y="3307404"/>
            <a:ext cx="317716" cy="1794760"/>
            <a:chOff x="3239311" y="3297677"/>
            <a:chExt cx="317716" cy="1794760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7A6041B-5C60-894E-84F5-8283D209FDF1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BE2BE35-FA57-0F42-937B-9E611F426BC7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2D9EA3A-C702-3F41-B7AD-8F74AE23F3A2}"/>
                </a:ext>
              </a:extLst>
            </p:cNvPr>
            <p:cNvSpPr txBox="1"/>
            <p:nvPr/>
          </p:nvSpPr>
          <p:spPr>
            <a:xfrm>
              <a:off x="3256944" y="472310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s</a:t>
              </a:r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BF2DF8C-78ED-FF40-A887-98EE8B2CCF74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4EB715FC-1E04-204E-A5DA-A7AFF5D1143B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3394161" y="4377244"/>
              <a:ext cx="0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加算記号 26">
            <a:extLst>
              <a:ext uri="{FF2B5EF4-FFF2-40B4-BE49-F238E27FC236}">
                <a16:creationId xmlns:a16="http://schemas.microsoft.com/office/drawing/2014/main" id="{C758E39B-7291-824F-B822-88C2932A5618}"/>
              </a:ext>
            </a:extLst>
          </p:cNvPr>
          <p:cNvSpPr/>
          <p:nvPr/>
        </p:nvSpPr>
        <p:spPr>
          <a:xfrm>
            <a:off x="1971974" y="4017639"/>
            <a:ext cx="717286" cy="715193"/>
          </a:xfrm>
          <a:prstGeom prst="mathPlus">
            <a:avLst>
              <a:gd name="adj1" fmla="val 99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等号 27">
            <a:extLst>
              <a:ext uri="{FF2B5EF4-FFF2-40B4-BE49-F238E27FC236}">
                <a16:creationId xmlns:a16="http://schemas.microsoft.com/office/drawing/2014/main" id="{D8BA18B0-969E-124C-94BF-F39D282CC133}"/>
              </a:ext>
            </a:extLst>
          </p:cNvPr>
          <p:cNvSpPr/>
          <p:nvPr/>
        </p:nvSpPr>
        <p:spPr>
          <a:xfrm>
            <a:off x="4380335" y="3971595"/>
            <a:ext cx="700391" cy="807280"/>
          </a:xfrm>
          <a:prstGeom prst="mathEqual">
            <a:avLst>
              <a:gd name="adj1" fmla="val 7896"/>
              <a:gd name="adj2" fmla="val 117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8ED46DD-5540-D04A-A05C-86FDBBD6E67E}"/>
              </a:ext>
            </a:extLst>
          </p:cNvPr>
          <p:cNvGrpSpPr/>
          <p:nvPr/>
        </p:nvGrpSpPr>
        <p:grpSpPr>
          <a:xfrm>
            <a:off x="5996241" y="3326859"/>
            <a:ext cx="637812" cy="2504995"/>
            <a:chOff x="2919215" y="3297677"/>
            <a:chExt cx="637812" cy="2504995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CE8339E-F984-0743-A74F-A0D7298ADE4C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DE15CE7-91AA-0B45-B9FB-6987E2BA7CBD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2F77D94B-8A29-734E-87CA-5DF2156D0A23}"/>
                </a:ext>
              </a:extLst>
            </p:cNvPr>
            <p:cNvSpPr txBox="1"/>
            <p:nvPr/>
          </p:nvSpPr>
          <p:spPr>
            <a:xfrm>
              <a:off x="2919215" y="47231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C815F7B-F8C3-7A49-87BA-4C36D4E7570B}"/>
                </a:ext>
              </a:extLst>
            </p:cNvPr>
            <p:cNvSpPr txBox="1"/>
            <p:nvPr/>
          </p:nvSpPr>
          <p:spPr>
            <a:xfrm>
              <a:off x="2940856" y="543334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endParaRPr kumimoji="1"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BB6F448-8C92-0B48-B349-A31C256FADA1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8880B00F-346E-0547-ABC9-AE48924AFF93}"/>
                </a:ext>
              </a:extLst>
            </p:cNvPr>
            <p:cNvCxnSpPr>
              <a:cxnSpLocks/>
              <a:stCxn id="32" idx="0"/>
              <a:endCxn id="31" idx="2"/>
            </p:cNvCxnSpPr>
            <p:nvPr/>
          </p:nvCxnSpPr>
          <p:spPr>
            <a:xfrm flipV="1">
              <a:off x="3073264" y="4377244"/>
              <a:ext cx="320897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B5245EF-C3CC-8744-AB84-C9CCF502AFD1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V="1">
              <a:off x="3073264" y="5092437"/>
              <a:ext cx="0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E6E3DEE-E279-AA49-A7DB-7B0D1EFB5B95}"/>
              </a:ext>
            </a:extLst>
          </p:cNvPr>
          <p:cNvSpPr txBox="1"/>
          <p:nvPr/>
        </p:nvSpPr>
        <p:spPr>
          <a:xfrm>
            <a:off x="6634053" y="475191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13BB994-4F59-B54F-994F-F1039F66FDB5}"/>
              </a:ext>
            </a:extLst>
          </p:cNvPr>
          <p:cNvCxnSpPr>
            <a:cxnSpLocks/>
            <a:stCxn id="40" idx="0"/>
            <a:endCxn id="31" idx="2"/>
          </p:cNvCxnSpPr>
          <p:nvPr/>
        </p:nvCxnSpPr>
        <p:spPr>
          <a:xfrm flipH="1" flipV="1">
            <a:off x="6471187" y="4406426"/>
            <a:ext cx="300083" cy="345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7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E5DFE-CAFE-C04A-91D7-57B0D2B4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self</a:t>
            </a:r>
            <a:r>
              <a:rPr kumimoji="1" lang="ja-JP" altLang="en-US"/>
              <a:t>軸によるチェック</a:t>
            </a:r>
            <a:r>
              <a:rPr kumimoji="1" lang="en-US" altLang="ja-JP" dirty="0"/>
              <a:t> </a:t>
            </a:r>
            <a:r>
              <a:rPr kumimoji="1" lang="ja-JP" altLang="en-US"/>
              <a:t>その</a:t>
            </a:r>
            <a:r>
              <a:rPr kumimoji="1" lang="en-US" altLang="ja-JP" dirty="0"/>
              <a:t>3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8AD85BC-0EB9-0F40-932A-CC81989C8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//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source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, //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reference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self</m:t>
                    </m:r>
                    <m:r>
                      <m:rPr>
                        <m:nor/>
                      </m:rPr>
                      <a:rPr lang="en-US" altLang="ja-JP" b="0">
                        <a:latin typeface="Cambria Math" panose="02040503050406030204" pitchFamily="18" charset="0"/>
                      </a:rPr>
                      <m:t>::∗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/>
                  <a:t>重複処理と文書順</a:t>
                </a:r>
                <a:endParaRPr lang="en-US" altLang="ja-JP" dirty="0"/>
              </a:p>
              <a:p>
                <a:pPr lvl="1"/>
                <a:r>
                  <a:rPr lang="ja-JP" altLang="en-US"/>
                  <a:t>重複処理は正常に完了</a:t>
                </a:r>
                <a:endParaRPr lang="en-US" altLang="ja-JP" dirty="0"/>
              </a:p>
              <a:p>
                <a:pPr lvl="1"/>
                <a:r>
                  <a:rPr lang="ja-JP" altLang="en-US"/>
                  <a:t>文書順はできていない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8AD85BC-0EB9-0F40-932A-CC81989C8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0" t="-35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1484BE7-DB5F-9349-B689-F6B491BF2B18}"/>
              </a:ext>
            </a:extLst>
          </p:cNvPr>
          <p:cNvGrpSpPr/>
          <p:nvPr/>
        </p:nvGrpSpPr>
        <p:grpSpPr>
          <a:xfrm>
            <a:off x="3258888" y="3326670"/>
            <a:ext cx="317716" cy="2504995"/>
            <a:chOff x="3239311" y="3297677"/>
            <a:chExt cx="317716" cy="2504995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CA9FC2A6-6720-F445-AF79-BFCE0AF6A552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0246223-2220-8146-853B-B537AE1FB038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8C0E5F2-F2C1-1A46-A1E6-B6ACEB31AC00}"/>
                </a:ext>
              </a:extLst>
            </p:cNvPr>
            <p:cNvSpPr txBox="1"/>
            <p:nvPr/>
          </p:nvSpPr>
          <p:spPr>
            <a:xfrm>
              <a:off x="3239311" y="47231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8AA7BC4-FF30-874A-918B-CB4AB72287FA}"/>
                </a:ext>
              </a:extLst>
            </p:cNvPr>
            <p:cNvSpPr txBox="1"/>
            <p:nvPr/>
          </p:nvSpPr>
          <p:spPr>
            <a:xfrm>
              <a:off x="3260952" y="543334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1B79A7A-2861-B145-AAF5-CFC238B546AC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0B59A24B-3F67-024D-A54D-D8E688FAD573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3393360" y="4377244"/>
              <a:ext cx="801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BF9B756-ECD2-A748-8A15-6C48515D3427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3393360" y="5092437"/>
              <a:ext cx="0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3A2D019-8693-FB4C-A049-8232CEF76056}"/>
              </a:ext>
            </a:extLst>
          </p:cNvPr>
          <p:cNvGrpSpPr/>
          <p:nvPr/>
        </p:nvGrpSpPr>
        <p:grpSpPr>
          <a:xfrm>
            <a:off x="1158625" y="3326670"/>
            <a:ext cx="317716" cy="1794760"/>
            <a:chOff x="3239311" y="3297677"/>
            <a:chExt cx="317716" cy="179476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F817C36-D138-E044-B9C0-53B0FEBBF9AC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220DE63-A788-B34C-92F6-18D12F8387AF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69457E8-F866-C74C-8010-6D92393E558C}"/>
                </a:ext>
              </a:extLst>
            </p:cNvPr>
            <p:cNvSpPr txBox="1"/>
            <p:nvPr/>
          </p:nvSpPr>
          <p:spPr>
            <a:xfrm>
              <a:off x="3256944" y="472310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s</a:t>
              </a:r>
              <a:endParaRPr kumimoji="1" lang="ja-JP" altLang="en-US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11575A7-40D2-6C42-8D93-F2D66626C33A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D78DC189-E9B7-FB4E-8493-1F704CE236F3}"/>
                </a:ext>
              </a:extLst>
            </p:cNvPr>
            <p:cNvCxnSpPr>
              <a:cxnSpLocks/>
              <a:stCxn id="15" idx="0"/>
              <a:endCxn id="14" idx="2"/>
            </p:cNvCxnSpPr>
            <p:nvPr/>
          </p:nvCxnSpPr>
          <p:spPr>
            <a:xfrm flipV="1">
              <a:off x="3394161" y="4377244"/>
              <a:ext cx="0" cy="345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加算記号 17">
            <a:extLst>
              <a:ext uri="{FF2B5EF4-FFF2-40B4-BE49-F238E27FC236}">
                <a16:creationId xmlns:a16="http://schemas.microsoft.com/office/drawing/2014/main" id="{D365B9CE-E3DA-274C-9FA2-DC1B7D7322A0}"/>
              </a:ext>
            </a:extLst>
          </p:cNvPr>
          <p:cNvSpPr/>
          <p:nvPr/>
        </p:nvSpPr>
        <p:spPr>
          <a:xfrm>
            <a:off x="1971974" y="4017639"/>
            <a:ext cx="717286" cy="715193"/>
          </a:xfrm>
          <a:prstGeom prst="mathPlus">
            <a:avLst>
              <a:gd name="adj1" fmla="val 99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等号 18">
            <a:extLst>
              <a:ext uri="{FF2B5EF4-FFF2-40B4-BE49-F238E27FC236}">
                <a16:creationId xmlns:a16="http://schemas.microsoft.com/office/drawing/2014/main" id="{52036BA4-C63B-164E-9FAE-6431E0832DFA}"/>
              </a:ext>
            </a:extLst>
          </p:cNvPr>
          <p:cNvSpPr/>
          <p:nvPr/>
        </p:nvSpPr>
        <p:spPr>
          <a:xfrm>
            <a:off x="4380335" y="3971595"/>
            <a:ext cx="700391" cy="807280"/>
          </a:xfrm>
          <a:prstGeom prst="mathEqual">
            <a:avLst>
              <a:gd name="adj1" fmla="val 7896"/>
              <a:gd name="adj2" fmla="val 117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D4E7698-0AE3-8349-A88A-3B8CBE82B211}"/>
              </a:ext>
            </a:extLst>
          </p:cNvPr>
          <p:cNvGrpSpPr/>
          <p:nvPr/>
        </p:nvGrpSpPr>
        <p:grpSpPr>
          <a:xfrm>
            <a:off x="6316337" y="3326859"/>
            <a:ext cx="617798" cy="2514722"/>
            <a:chOff x="3239311" y="3297677"/>
            <a:chExt cx="617798" cy="2514722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58A19ED-F095-4044-98B8-097C0F29CDA4}"/>
                </a:ext>
              </a:extLst>
            </p:cNvPr>
            <p:cNvSpPr txBox="1"/>
            <p:nvPr/>
          </p:nvSpPr>
          <p:spPr>
            <a:xfrm>
              <a:off x="3239311" y="329767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A9F18E0-5B78-D94A-B1F5-9840BC24569F}"/>
                </a:ext>
              </a:extLst>
            </p:cNvPr>
            <p:cNvSpPr txBox="1"/>
            <p:nvPr/>
          </p:nvSpPr>
          <p:spPr>
            <a:xfrm>
              <a:off x="3239311" y="40079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293D8081-AB2D-EC42-9432-876895B1EB99}"/>
                </a:ext>
              </a:extLst>
            </p:cNvPr>
            <p:cNvSpPr txBox="1"/>
            <p:nvPr/>
          </p:nvSpPr>
          <p:spPr>
            <a:xfrm>
              <a:off x="3549011" y="4732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</a:t>
              </a:r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95ABCB15-E2DC-804A-925F-FF64B8889514}"/>
                </a:ext>
              </a:extLst>
            </p:cNvPr>
            <p:cNvSpPr txBox="1"/>
            <p:nvPr/>
          </p:nvSpPr>
          <p:spPr>
            <a:xfrm>
              <a:off x="3570652" y="5443067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B3B71D78-7B33-204F-AB19-A537CAAC3128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 flipH="1">
              <a:off x="3394161" y="3667009"/>
              <a:ext cx="4008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690293B-F697-A745-A9ED-7DBA570300FF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H="1" flipV="1">
              <a:off x="3394161" y="4377244"/>
              <a:ext cx="308899" cy="355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242534B0-38C4-AD41-B999-6EAA2A155451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3703060" y="5102164"/>
              <a:ext cx="0" cy="340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50983D-BC2D-5A4D-80CB-3CC06F1DF6A6}"/>
              </a:ext>
            </a:extLst>
          </p:cNvPr>
          <p:cNvSpPr txBox="1"/>
          <p:nvPr/>
        </p:nvSpPr>
        <p:spPr>
          <a:xfrm>
            <a:off x="6041903" y="473283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5E9A7DE-2548-A04B-B2F9-0106D5AB9571}"/>
              </a:ext>
            </a:extLst>
          </p:cNvPr>
          <p:cNvCxnSpPr>
            <a:cxnSpLocks/>
            <a:stCxn id="28" idx="0"/>
            <a:endCxn id="22" idx="2"/>
          </p:cNvCxnSpPr>
          <p:nvPr/>
        </p:nvCxnSpPr>
        <p:spPr>
          <a:xfrm flipV="1">
            <a:off x="6179120" y="4406426"/>
            <a:ext cx="292067" cy="3264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4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66B2B-8173-8740-A8E5-B3A1F971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ABBDCA24-B26B-1043-934E-90B36813E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054241"/>
              </p:ext>
            </p:extLst>
          </p:nvPr>
        </p:nvGraphicFramePr>
        <p:xfrm>
          <a:off x="628650" y="3179390"/>
          <a:ext cx="7886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923272649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01739127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990523909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83001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非圧縮文書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旧手法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新手法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0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//datasets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13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 (MB)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4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//</a:t>
                      </a:r>
                      <a:r>
                        <a:rPr kumimoji="1" lang="en-US" altLang="ja-JP" dirty="0" err="1"/>
                        <a:t>detaset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13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 (MB)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2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//reference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 (MB)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44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//source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17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 (MB)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5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//other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21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 (MB)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64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//author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44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13 (MB)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//</a:t>
                      </a:r>
                      <a:r>
                        <a:rPr kumimoji="1" lang="en-US" altLang="ja-JP" dirty="0" err="1"/>
                        <a:t>lastname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47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13 (MB)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06659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28D710-F02F-F94D-8ADA-1D0B0969CACF}"/>
              </a:ext>
            </a:extLst>
          </p:cNvPr>
          <p:cNvSpPr txBox="1"/>
          <p:nvPr/>
        </p:nvSpPr>
        <p:spPr>
          <a:xfrm>
            <a:off x="551134" y="1524585"/>
            <a:ext cx="82253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対象文書：</a:t>
            </a:r>
            <a:r>
              <a:rPr kumimoji="1"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Nasa.xml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(25.8MB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）</a:t>
            </a:r>
            <a:endParaRPr kumimoji="1" lang="en-US" altLang="ja-JP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問合せ実行時のヒープサイズを比較（スタックサイズは</a:t>
            </a:r>
            <a:b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実験する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PC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によって変わるため、原因を模索中）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問合せ対象ノードは深さ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1~7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を設定（上から深さ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7642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F8894-2738-A34B-B63B-F9553787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7E6294-776A-8E4B-A5CE-6499D2A2BF9F}"/>
              </a:ext>
            </a:extLst>
          </p:cNvPr>
          <p:cNvSpPr txBox="1"/>
          <p:nvPr/>
        </p:nvSpPr>
        <p:spPr>
          <a:xfrm>
            <a:off x="551134" y="1524585"/>
            <a:ext cx="7029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問合せ対象ノードは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、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//reference 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に対する、</a:t>
            </a:r>
            <a:b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descendant, child, parent 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の各軸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A315865-FA3D-4440-8309-97B5CE539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48339"/>
              </p:ext>
            </p:extLst>
          </p:nvPr>
        </p:nvGraphicFramePr>
        <p:xfrm>
          <a:off x="628650" y="2673624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533">
                  <a:extLst>
                    <a:ext uri="{9D8B030D-6E8A-4147-A177-3AD203B41FA5}">
                      <a16:colId xmlns:a16="http://schemas.microsoft.com/office/drawing/2014/main" val="995098702"/>
                    </a:ext>
                  </a:extLst>
                </a:gridCol>
                <a:gridCol w="1705389">
                  <a:extLst>
                    <a:ext uri="{9D8B030D-6E8A-4147-A177-3AD203B41FA5}">
                      <a16:colId xmlns:a16="http://schemas.microsoft.com/office/drawing/2014/main" val="960388303"/>
                    </a:ext>
                  </a:extLst>
                </a:gridCol>
                <a:gridCol w="1705389">
                  <a:extLst>
                    <a:ext uri="{9D8B030D-6E8A-4147-A177-3AD203B41FA5}">
                      <a16:colId xmlns:a16="http://schemas.microsoft.com/office/drawing/2014/main" val="594756254"/>
                    </a:ext>
                  </a:extLst>
                </a:gridCol>
                <a:gridCol w="1705389">
                  <a:extLst>
                    <a:ext uri="{9D8B030D-6E8A-4147-A177-3AD203B41FA5}">
                      <a16:colId xmlns:a16="http://schemas.microsoft.com/office/drawing/2014/main" val="38062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非圧縮文書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旧手法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新手法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9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//reference/child::*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 (MB)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55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//reference/descendant::*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195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51 (MB)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7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//reference/parent::*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187 (MB)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 (MB)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18076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960308F1-B5F7-5149-A9CC-8D40EAEF46EA}" vid="{36ADB9C1-C13E-D84C-B44F-A3BAE4940C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308</TotalTime>
  <Words>475</Words>
  <Application>Microsoft Macintosh PowerPoint</Application>
  <PresentationFormat>画面に合わせる (4:3)</PresentationFormat>
  <Paragraphs>136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.AppleSystemUIFont</vt:lpstr>
      <vt:lpstr>.LucidaGrandeUI</vt:lpstr>
      <vt:lpstr>Hiragino Kaku Gothic Pro W3</vt:lpstr>
      <vt:lpstr>Hiragino Kaku Gothic Pro W6</vt:lpstr>
      <vt:lpstr>游ゴシック</vt:lpstr>
      <vt:lpstr>Arial</vt:lpstr>
      <vt:lpstr>Calibri</vt:lpstr>
      <vt:lpstr>Cambria Math</vt:lpstr>
      <vt:lpstr>ホワイト</vt:lpstr>
      <vt:lpstr>5/18 ミーティング資料</vt:lpstr>
      <vt:lpstr>今週の進捗</vt:lpstr>
      <vt:lpstr>DDO処理</vt:lpstr>
      <vt:lpstr>self軸によるチェック</vt:lpstr>
      <vt:lpstr>self軸によるチェック その1</vt:lpstr>
      <vt:lpstr>self軸によるチェック その2</vt:lpstr>
      <vt:lpstr>self軸によるチェック その3</vt:lpstr>
      <vt:lpstr>実験1</vt:lpstr>
      <vt:lpstr>実験2</vt:lpstr>
      <vt:lpstr>まとめ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5/18 ミーティング資料</dc:title>
  <dc:creator>小椋 寿希也</dc:creator>
  <cp:lastModifiedBy>小椋 寿希也</cp:lastModifiedBy>
  <cp:revision>24</cp:revision>
  <dcterms:created xsi:type="dcterms:W3CDTF">2018-05-17T01:46:32Z</dcterms:created>
  <dcterms:modified xsi:type="dcterms:W3CDTF">2018-05-20T22:52:59Z</dcterms:modified>
</cp:coreProperties>
</file>